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18"/>
  </p:notesMasterIdLst>
  <p:sldIdLst>
    <p:sldId id="482" r:id="rId2"/>
    <p:sldId id="522" r:id="rId3"/>
    <p:sldId id="424" r:id="rId4"/>
    <p:sldId id="260" r:id="rId5"/>
    <p:sldId id="533" r:id="rId6"/>
    <p:sldId id="493" r:id="rId7"/>
    <p:sldId id="501" r:id="rId8"/>
    <p:sldId id="502" r:id="rId9"/>
    <p:sldId id="503" r:id="rId10"/>
    <p:sldId id="504" r:id="rId11"/>
    <p:sldId id="505" r:id="rId12"/>
    <p:sldId id="506" r:id="rId13"/>
    <p:sldId id="507" r:id="rId14"/>
    <p:sldId id="508" r:id="rId15"/>
    <p:sldId id="509" r:id="rId16"/>
    <p:sldId id="47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C59EE2"/>
    <a:srgbClr val="0000FF"/>
    <a:srgbClr val="66FF33"/>
    <a:srgbClr val="0066FF"/>
    <a:srgbClr val="39B10F"/>
    <a:srgbClr val="B08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84" autoAdjust="0"/>
    <p:restoredTop sz="94660"/>
  </p:normalViewPr>
  <p:slideViewPr>
    <p:cSldViewPr>
      <p:cViewPr>
        <p:scale>
          <a:sx n="50" d="100"/>
          <a:sy n="50" d="100"/>
        </p:scale>
        <p:origin x="-1980" y="-594"/>
      </p:cViewPr>
      <p:guideLst>
        <p:guide orient="horz" pos="2160"/>
        <p:guide pos="2880"/>
      </p:guideLst>
    </p:cSldViewPr>
  </p:slideViewPr>
  <p:notesTextViewPr>
    <p:cViewPr>
      <p:scale>
        <a:sx n="50" d="100"/>
        <a:sy n="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53C1A-3C94-4AD5-930C-64933EB59508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FD1FC3-680D-4D2A-B3D6-83C2C79A08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635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B1659D-156F-4711-8CB8-4F8A9C3A0FE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478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FD1FC3-680D-4D2A-B3D6-83C2C79A088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3E996AB-07F9-4C96-9990-6331035C32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951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92F47-E9AD-495F-99E5-1C3A30DDD107}" type="datetimeFigureOut">
              <a:rPr lang="en-US" smtClean="0"/>
              <a:pPr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69CC6-1E90-4CF9-A271-4122AEBB93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em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14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2.xml"/><Relationship Id="rId5" Type="http://schemas.openxmlformats.org/officeDocument/2006/relationships/slide" Target="slide7.xml"/><Relationship Id="rId15" Type="http://schemas.openxmlformats.org/officeDocument/2006/relationships/slide" Target="slide3.xml"/><Relationship Id="rId10" Type="http://schemas.openxmlformats.org/officeDocument/2006/relationships/slide" Target="slide11.xml"/><Relationship Id="rId4" Type="http://schemas.openxmlformats.org/officeDocument/2006/relationships/slide" Target="slide6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COLLEGE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PCI\Desktop\56679629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 bwMode="auto">
          <a:xfrm>
            <a:off x="3124200" y="5743575"/>
            <a:ext cx="3810000" cy="1114425"/>
          </a:xfrm>
          <a:prstGeom prst="rect">
            <a:avLst/>
          </a:prstGeom>
          <a:noFill/>
        </p:spPr>
      </p:pic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0" y="3048000"/>
            <a:ext cx="91440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72"/>
              </a:avLst>
            </a:prstTxWarp>
          </a:bodyPr>
          <a:lstStyle/>
          <a:p>
            <a:r>
              <a:rPr lang="en-US" sz="4000" kern="10" spc="-40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/>
              </a:rPr>
              <a:t>ENGLISH    DEPARTMENT</a:t>
            </a:r>
            <a:endParaRPr lang="en-US" sz="4000" kern="10" spc="-40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eorgia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3810000"/>
            <a:ext cx="9448800" cy="99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  <a:scene3d>
            <a:camera prst="orthographicFront"/>
            <a:lightRig rig="glow" dir="t"/>
          </a:scene3d>
          <a:sp3d extrusionH="76200" contourW="12700" prstMaterial="dkEdge"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Teacher’s name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ƯƠNG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THANH THUỶ</a:t>
            </a:r>
            <a:endParaRPr lang="en-US" sz="48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5"/>
          <a:srcRect l="39679" t="8653" r="38205" b="40459"/>
          <a:stretch>
            <a:fillRect/>
          </a:stretch>
        </p:blipFill>
        <p:spPr bwMode="auto">
          <a:xfrm>
            <a:off x="3213100" y="685800"/>
            <a:ext cx="2717800" cy="1972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3076" grpId="0" animBg="1"/>
      <p:bldP spid="30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1250" t="12000" r="30625" b="7000"/>
          <a:stretch>
            <a:fillRect/>
          </a:stretch>
        </p:blipFill>
        <p:spPr bwMode="auto">
          <a:xfrm>
            <a:off x="0" y="0"/>
            <a:ext cx="5181600" cy="6880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112488"/>
            <a:ext cx="5739072" cy="707886"/>
          </a:xfrm>
          <a:prstGeom prst="rect">
            <a:avLst/>
          </a:prstGeom>
          <a:noFill/>
        </p:spPr>
        <p:txBody>
          <a:bodyPr wrap="none" anchor="ctr">
            <a:spAutoFit/>
            <a:scene3d>
              <a:camera prst="orthographicFront">
                <a:rot lat="0" lon="0" rev="0"/>
              </a:camera>
              <a:lightRig rig="threePt" dir="t"/>
            </a:scene3d>
            <a:sp3d extrusionH="57150" contourW="12700">
              <a:bevelT w="38100" h="38100"/>
              <a:extrusionClr>
                <a:schemeClr val="bg2"/>
              </a:extrusionClr>
              <a:contourClr>
                <a:schemeClr val="tx1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n cmpd="dbl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ial" pitchFamily="34" charset="0"/>
                <a:ea typeface="Verdana" pitchFamily="34" charset="0"/>
                <a:cs typeface="Arial" pitchFamily="34" charset="0"/>
              </a:rPr>
              <a:t>UNIT 3: THE INTERIOR</a:t>
            </a:r>
            <a:endParaRPr lang="en-US" sz="4000" b="1" dirty="0">
              <a:ln cmpd="dbl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sp>
        <p:nvSpPr>
          <p:cNvPr id="4" name="Freeform 3">
            <a:hlinkClick r:id="rId3" action="ppaction://hlinksldjump"/>
          </p:cNvPr>
          <p:cNvSpPr/>
          <p:nvPr/>
        </p:nvSpPr>
        <p:spPr>
          <a:xfrm>
            <a:off x="0" y="762000"/>
            <a:ext cx="8915400" cy="1219201"/>
          </a:xfrm>
          <a:custGeom>
            <a:avLst/>
            <a:gdLst>
              <a:gd name="connsiteX0" fmla="*/ 0 w 5074920"/>
              <a:gd name="connsiteY0" fmla="*/ 30480 h 1645920"/>
              <a:gd name="connsiteX1" fmla="*/ 0 w 5074920"/>
              <a:gd name="connsiteY1" fmla="*/ 1645920 h 1645920"/>
              <a:gd name="connsiteX2" fmla="*/ 4663440 w 5074920"/>
              <a:gd name="connsiteY2" fmla="*/ 1645920 h 1645920"/>
              <a:gd name="connsiteX3" fmla="*/ 5074920 w 5074920"/>
              <a:gd name="connsiteY3" fmla="*/ 1554480 h 1645920"/>
              <a:gd name="connsiteX4" fmla="*/ 5074920 w 5074920"/>
              <a:gd name="connsiteY4" fmla="*/ 0 h 1645920"/>
              <a:gd name="connsiteX5" fmla="*/ 0 w 5074920"/>
              <a:gd name="connsiteY5" fmla="*/ 30480 h 1645920"/>
              <a:gd name="connsiteX0" fmla="*/ 0 w 5079682"/>
              <a:gd name="connsiteY0" fmla="*/ 6668 h 1622108"/>
              <a:gd name="connsiteX1" fmla="*/ 0 w 5079682"/>
              <a:gd name="connsiteY1" fmla="*/ 1622108 h 1622108"/>
              <a:gd name="connsiteX2" fmla="*/ 4663440 w 5079682"/>
              <a:gd name="connsiteY2" fmla="*/ 1622108 h 1622108"/>
              <a:gd name="connsiteX3" fmla="*/ 5074920 w 5079682"/>
              <a:gd name="connsiteY3" fmla="*/ 1530668 h 1622108"/>
              <a:gd name="connsiteX4" fmla="*/ 5079682 w 5079682"/>
              <a:gd name="connsiteY4" fmla="*/ 0 h 1622108"/>
              <a:gd name="connsiteX5" fmla="*/ 0 w 5079682"/>
              <a:gd name="connsiteY5" fmla="*/ 6668 h 1622108"/>
              <a:gd name="connsiteX0" fmla="*/ 0 w 5075131"/>
              <a:gd name="connsiteY0" fmla="*/ 20955 h 1636395"/>
              <a:gd name="connsiteX1" fmla="*/ 0 w 5075131"/>
              <a:gd name="connsiteY1" fmla="*/ 1636395 h 1636395"/>
              <a:gd name="connsiteX2" fmla="*/ 4663440 w 5075131"/>
              <a:gd name="connsiteY2" fmla="*/ 1636395 h 1636395"/>
              <a:gd name="connsiteX3" fmla="*/ 5074920 w 5075131"/>
              <a:gd name="connsiteY3" fmla="*/ 1544955 h 1636395"/>
              <a:gd name="connsiteX4" fmla="*/ 5070157 w 5075131"/>
              <a:gd name="connsiteY4" fmla="*/ 0 h 1636395"/>
              <a:gd name="connsiteX5" fmla="*/ 0 w 5075131"/>
              <a:gd name="connsiteY5" fmla="*/ 20955 h 1636395"/>
              <a:gd name="connsiteX0" fmla="*/ 0 w 5075022"/>
              <a:gd name="connsiteY0" fmla="*/ 6667 h 1622107"/>
              <a:gd name="connsiteX1" fmla="*/ 0 w 5075022"/>
              <a:gd name="connsiteY1" fmla="*/ 1622107 h 1622107"/>
              <a:gd name="connsiteX2" fmla="*/ 4663440 w 5075022"/>
              <a:gd name="connsiteY2" fmla="*/ 1622107 h 1622107"/>
              <a:gd name="connsiteX3" fmla="*/ 5074920 w 5075022"/>
              <a:gd name="connsiteY3" fmla="*/ 1530667 h 1622107"/>
              <a:gd name="connsiteX4" fmla="*/ 5060632 w 5075022"/>
              <a:gd name="connsiteY4" fmla="*/ 0 h 1622107"/>
              <a:gd name="connsiteX5" fmla="*/ 0 w 5075022"/>
              <a:gd name="connsiteY5" fmla="*/ 6667 h 1622107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94014"/>
              <a:gd name="connsiteY0" fmla="*/ 20955 h 1636395"/>
              <a:gd name="connsiteX1" fmla="*/ 0 w 5094014"/>
              <a:gd name="connsiteY1" fmla="*/ 1636395 h 1636395"/>
              <a:gd name="connsiteX2" fmla="*/ 4663440 w 5094014"/>
              <a:gd name="connsiteY2" fmla="*/ 1636395 h 1636395"/>
              <a:gd name="connsiteX3" fmla="*/ 5093970 w 5094014"/>
              <a:gd name="connsiteY3" fmla="*/ 1525905 h 1636395"/>
              <a:gd name="connsiteX4" fmla="*/ 5055870 w 5094014"/>
              <a:gd name="connsiteY4" fmla="*/ 0 h 1636395"/>
              <a:gd name="connsiteX5" fmla="*/ 0 w 5094014"/>
              <a:gd name="connsiteY5" fmla="*/ 20955 h 163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94014" h="1636395">
                <a:moveTo>
                  <a:pt x="0" y="20955"/>
                </a:moveTo>
                <a:lnTo>
                  <a:pt x="0" y="1636395"/>
                </a:lnTo>
                <a:lnTo>
                  <a:pt x="4663440" y="1636395"/>
                </a:lnTo>
                <a:cubicBezTo>
                  <a:pt x="4905375" y="1634490"/>
                  <a:pt x="5047298" y="1575435"/>
                  <a:pt x="5093970" y="1525905"/>
                </a:cubicBezTo>
                <a:cubicBezTo>
                  <a:pt x="5095557" y="1015682"/>
                  <a:pt x="5054283" y="510223"/>
                  <a:pt x="5055870" y="0"/>
                </a:cubicBezTo>
                <a:lnTo>
                  <a:pt x="0" y="20955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50000"/>
                </a:schemeClr>
              </a:gs>
              <a:gs pos="22000">
                <a:schemeClr val="accent5">
                  <a:lumMod val="75000"/>
                </a:schemeClr>
              </a:gs>
              <a:gs pos="61000">
                <a:schemeClr val="accent5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8482013" y="457200"/>
            <a:ext cx="661987" cy="1447800"/>
            <a:chOff x="4476750" y="1056604"/>
            <a:chExt cx="661988" cy="1815184"/>
          </a:xfrm>
        </p:grpSpPr>
        <p:sp>
          <p:nvSpPr>
            <p:cNvPr id="5" name="Freeform 4"/>
            <p:cNvSpPr/>
            <p:nvPr/>
          </p:nvSpPr>
          <p:spPr>
            <a:xfrm>
              <a:off x="4476750" y="1166183"/>
              <a:ext cx="661988" cy="1705605"/>
            </a:xfrm>
            <a:custGeom>
              <a:avLst/>
              <a:gdLst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988" h="1706055">
                  <a:moveTo>
                    <a:pt x="604838" y="1706055"/>
                  </a:moveTo>
                  <a:cubicBezTo>
                    <a:pt x="446088" y="1699705"/>
                    <a:pt x="196850" y="1693355"/>
                    <a:pt x="42863" y="1515555"/>
                  </a:cubicBezTo>
                  <a:lnTo>
                    <a:pt x="0" y="167767"/>
                  </a:lnTo>
                  <a:cubicBezTo>
                    <a:pt x="104776" y="12193"/>
                    <a:pt x="442912" y="-5270"/>
                    <a:pt x="614363" y="1080"/>
                  </a:cubicBezTo>
                  <a:cubicBezTo>
                    <a:pt x="687388" y="4255"/>
                    <a:pt x="646113" y="64580"/>
                    <a:pt x="661988" y="96330"/>
                  </a:cubicBezTo>
                  <a:lnTo>
                    <a:pt x="604838" y="170605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5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Freeform 5"/>
            <p:cNvSpPr/>
            <p:nvPr/>
          </p:nvSpPr>
          <p:spPr>
            <a:xfrm>
              <a:off x="4648200" y="1056604"/>
              <a:ext cx="400051" cy="166750"/>
            </a:xfrm>
            <a:custGeom>
              <a:avLst/>
              <a:gdLst>
                <a:gd name="connsiteX0" fmla="*/ 0 w 400050"/>
                <a:gd name="connsiteY0" fmla="*/ 176213 h 176213"/>
                <a:gd name="connsiteX1" fmla="*/ 0 w 400050"/>
                <a:gd name="connsiteY1" fmla="*/ 119063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66688 h 166688"/>
                <a:gd name="connsiteX1" fmla="*/ 9525 w 400050"/>
                <a:gd name="connsiteY1" fmla="*/ 121444 h 166688"/>
                <a:gd name="connsiteX2" fmla="*/ 333375 w 400050"/>
                <a:gd name="connsiteY2" fmla="*/ 0 h 166688"/>
                <a:gd name="connsiteX3" fmla="*/ 400050 w 400050"/>
                <a:gd name="connsiteY3" fmla="*/ 33338 h 166688"/>
                <a:gd name="connsiteX4" fmla="*/ 385763 w 400050"/>
                <a:gd name="connsiteY4" fmla="*/ 109538 h 166688"/>
                <a:gd name="connsiteX5" fmla="*/ 0 w 400050"/>
                <a:gd name="connsiteY5" fmla="*/ 166688 h 166688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0050" h="167360">
                  <a:moveTo>
                    <a:pt x="0" y="167360"/>
                  </a:moveTo>
                  <a:lnTo>
                    <a:pt x="9525" y="122116"/>
                  </a:lnTo>
                  <a:cubicBezTo>
                    <a:pt x="98425" y="7022"/>
                    <a:pt x="277812" y="-3297"/>
                    <a:pt x="333375" y="672"/>
                  </a:cubicBezTo>
                  <a:cubicBezTo>
                    <a:pt x="365125" y="2260"/>
                    <a:pt x="394493" y="15753"/>
                    <a:pt x="400050" y="34010"/>
                  </a:cubicBezTo>
                  <a:lnTo>
                    <a:pt x="385763" y="110210"/>
                  </a:lnTo>
                  <a:cubicBezTo>
                    <a:pt x="288131" y="110210"/>
                    <a:pt x="130969" y="119735"/>
                    <a:pt x="0" y="1673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5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79" name="Freeform 78"/>
          <p:cNvSpPr/>
          <p:nvPr/>
        </p:nvSpPr>
        <p:spPr>
          <a:xfrm>
            <a:off x="0" y="2209800"/>
            <a:ext cx="8153400" cy="1828800"/>
          </a:xfrm>
          <a:custGeom>
            <a:avLst/>
            <a:gdLst>
              <a:gd name="connsiteX0" fmla="*/ 0 w 5074920"/>
              <a:gd name="connsiteY0" fmla="*/ 30480 h 1645920"/>
              <a:gd name="connsiteX1" fmla="*/ 0 w 5074920"/>
              <a:gd name="connsiteY1" fmla="*/ 1645920 h 1645920"/>
              <a:gd name="connsiteX2" fmla="*/ 4663440 w 5074920"/>
              <a:gd name="connsiteY2" fmla="*/ 1645920 h 1645920"/>
              <a:gd name="connsiteX3" fmla="*/ 5074920 w 5074920"/>
              <a:gd name="connsiteY3" fmla="*/ 1554480 h 1645920"/>
              <a:gd name="connsiteX4" fmla="*/ 5074920 w 5074920"/>
              <a:gd name="connsiteY4" fmla="*/ 0 h 1645920"/>
              <a:gd name="connsiteX5" fmla="*/ 0 w 5074920"/>
              <a:gd name="connsiteY5" fmla="*/ 30480 h 1645920"/>
              <a:gd name="connsiteX0" fmla="*/ 0 w 5079682"/>
              <a:gd name="connsiteY0" fmla="*/ 6668 h 1622108"/>
              <a:gd name="connsiteX1" fmla="*/ 0 w 5079682"/>
              <a:gd name="connsiteY1" fmla="*/ 1622108 h 1622108"/>
              <a:gd name="connsiteX2" fmla="*/ 4663440 w 5079682"/>
              <a:gd name="connsiteY2" fmla="*/ 1622108 h 1622108"/>
              <a:gd name="connsiteX3" fmla="*/ 5074920 w 5079682"/>
              <a:gd name="connsiteY3" fmla="*/ 1530668 h 1622108"/>
              <a:gd name="connsiteX4" fmla="*/ 5079682 w 5079682"/>
              <a:gd name="connsiteY4" fmla="*/ 0 h 1622108"/>
              <a:gd name="connsiteX5" fmla="*/ 0 w 5079682"/>
              <a:gd name="connsiteY5" fmla="*/ 6668 h 1622108"/>
              <a:gd name="connsiteX0" fmla="*/ 0 w 5075131"/>
              <a:gd name="connsiteY0" fmla="*/ 20955 h 1636395"/>
              <a:gd name="connsiteX1" fmla="*/ 0 w 5075131"/>
              <a:gd name="connsiteY1" fmla="*/ 1636395 h 1636395"/>
              <a:gd name="connsiteX2" fmla="*/ 4663440 w 5075131"/>
              <a:gd name="connsiteY2" fmla="*/ 1636395 h 1636395"/>
              <a:gd name="connsiteX3" fmla="*/ 5074920 w 5075131"/>
              <a:gd name="connsiteY3" fmla="*/ 1544955 h 1636395"/>
              <a:gd name="connsiteX4" fmla="*/ 5070157 w 5075131"/>
              <a:gd name="connsiteY4" fmla="*/ 0 h 1636395"/>
              <a:gd name="connsiteX5" fmla="*/ 0 w 5075131"/>
              <a:gd name="connsiteY5" fmla="*/ 20955 h 1636395"/>
              <a:gd name="connsiteX0" fmla="*/ 0 w 5075022"/>
              <a:gd name="connsiteY0" fmla="*/ 6667 h 1622107"/>
              <a:gd name="connsiteX1" fmla="*/ 0 w 5075022"/>
              <a:gd name="connsiteY1" fmla="*/ 1622107 h 1622107"/>
              <a:gd name="connsiteX2" fmla="*/ 4663440 w 5075022"/>
              <a:gd name="connsiteY2" fmla="*/ 1622107 h 1622107"/>
              <a:gd name="connsiteX3" fmla="*/ 5074920 w 5075022"/>
              <a:gd name="connsiteY3" fmla="*/ 1530667 h 1622107"/>
              <a:gd name="connsiteX4" fmla="*/ 5060632 w 5075022"/>
              <a:gd name="connsiteY4" fmla="*/ 0 h 1622107"/>
              <a:gd name="connsiteX5" fmla="*/ 0 w 5075022"/>
              <a:gd name="connsiteY5" fmla="*/ 6667 h 1622107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94014"/>
              <a:gd name="connsiteY0" fmla="*/ 20955 h 1636395"/>
              <a:gd name="connsiteX1" fmla="*/ 0 w 5094014"/>
              <a:gd name="connsiteY1" fmla="*/ 1636395 h 1636395"/>
              <a:gd name="connsiteX2" fmla="*/ 4663440 w 5094014"/>
              <a:gd name="connsiteY2" fmla="*/ 1636395 h 1636395"/>
              <a:gd name="connsiteX3" fmla="*/ 5093970 w 5094014"/>
              <a:gd name="connsiteY3" fmla="*/ 1525905 h 1636395"/>
              <a:gd name="connsiteX4" fmla="*/ 5055870 w 5094014"/>
              <a:gd name="connsiteY4" fmla="*/ 0 h 1636395"/>
              <a:gd name="connsiteX5" fmla="*/ 0 w 5094014"/>
              <a:gd name="connsiteY5" fmla="*/ 20955 h 163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94014" h="1636395">
                <a:moveTo>
                  <a:pt x="0" y="20955"/>
                </a:moveTo>
                <a:lnTo>
                  <a:pt x="0" y="1636395"/>
                </a:lnTo>
                <a:lnTo>
                  <a:pt x="4663440" y="1636395"/>
                </a:lnTo>
                <a:cubicBezTo>
                  <a:pt x="4905375" y="1634490"/>
                  <a:pt x="5047298" y="1575435"/>
                  <a:pt x="5093970" y="1525905"/>
                </a:cubicBezTo>
                <a:cubicBezTo>
                  <a:pt x="5095557" y="1015682"/>
                  <a:pt x="5054283" y="510223"/>
                  <a:pt x="5055870" y="0"/>
                </a:cubicBezTo>
                <a:lnTo>
                  <a:pt x="0" y="20955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50000"/>
                </a:schemeClr>
              </a:gs>
              <a:gs pos="22000">
                <a:schemeClr val="accent6">
                  <a:lumMod val="75000"/>
                </a:schemeClr>
              </a:gs>
              <a:gs pos="61000">
                <a:schemeClr val="accent6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79"/>
          <p:cNvGrpSpPr>
            <a:grpSpLocks/>
          </p:cNvGrpSpPr>
          <p:nvPr/>
        </p:nvGrpSpPr>
        <p:grpSpPr bwMode="auto">
          <a:xfrm>
            <a:off x="7848600" y="2057400"/>
            <a:ext cx="914400" cy="2057400"/>
            <a:chOff x="4476750" y="1056604"/>
            <a:chExt cx="661988" cy="1815184"/>
          </a:xfrm>
        </p:grpSpPr>
        <p:sp>
          <p:nvSpPr>
            <p:cNvPr id="81" name="Freeform 80"/>
            <p:cNvSpPr/>
            <p:nvPr/>
          </p:nvSpPr>
          <p:spPr>
            <a:xfrm>
              <a:off x="4476750" y="1166086"/>
              <a:ext cx="661988" cy="1705702"/>
            </a:xfrm>
            <a:custGeom>
              <a:avLst/>
              <a:gdLst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988" h="1706055">
                  <a:moveTo>
                    <a:pt x="604838" y="1706055"/>
                  </a:moveTo>
                  <a:cubicBezTo>
                    <a:pt x="446088" y="1699705"/>
                    <a:pt x="196850" y="1693355"/>
                    <a:pt x="42863" y="1515555"/>
                  </a:cubicBezTo>
                  <a:lnTo>
                    <a:pt x="0" y="167767"/>
                  </a:lnTo>
                  <a:cubicBezTo>
                    <a:pt x="104776" y="12193"/>
                    <a:pt x="442912" y="-5270"/>
                    <a:pt x="614363" y="1080"/>
                  </a:cubicBezTo>
                  <a:cubicBezTo>
                    <a:pt x="687388" y="4255"/>
                    <a:pt x="646113" y="64580"/>
                    <a:pt x="661988" y="96330"/>
                  </a:cubicBezTo>
                  <a:lnTo>
                    <a:pt x="604838" y="170605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2" name="Freeform 81"/>
            <p:cNvSpPr/>
            <p:nvPr/>
          </p:nvSpPr>
          <p:spPr>
            <a:xfrm>
              <a:off x="4648867" y="1056604"/>
              <a:ext cx="399084" cy="166603"/>
            </a:xfrm>
            <a:custGeom>
              <a:avLst/>
              <a:gdLst>
                <a:gd name="connsiteX0" fmla="*/ 0 w 400050"/>
                <a:gd name="connsiteY0" fmla="*/ 176213 h 176213"/>
                <a:gd name="connsiteX1" fmla="*/ 0 w 400050"/>
                <a:gd name="connsiteY1" fmla="*/ 119063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66688 h 166688"/>
                <a:gd name="connsiteX1" fmla="*/ 9525 w 400050"/>
                <a:gd name="connsiteY1" fmla="*/ 121444 h 166688"/>
                <a:gd name="connsiteX2" fmla="*/ 333375 w 400050"/>
                <a:gd name="connsiteY2" fmla="*/ 0 h 166688"/>
                <a:gd name="connsiteX3" fmla="*/ 400050 w 400050"/>
                <a:gd name="connsiteY3" fmla="*/ 33338 h 166688"/>
                <a:gd name="connsiteX4" fmla="*/ 385763 w 400050"/>
                <a:gd name="connsiteY4" fmla="*/ 109538 h 166688"/>
                <a:gd name="connsiteX5" fmla="*/ 0 w 400050"/>
                <a:gd name="connsiteY5" fmla="*/ 166688 h 166688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0050" h="167360">
                  <a:moveTo>
                    <a:pt x="0" y="167360"/>
                  </a:moveTo>
                  <a:lnTo>
                    <a:pt x="9525" y="122116"/>
                  </a:lnTo>
                  <a:cubicBezTo>
                    <a:pt x="98425" y="7022"/>
                    <a:pt x="277812" y="-3297"/>
                    <a:pt x="333375" y="672"/>
                  </a:cubicBezTo>
                  <a:cubicBezTo>
                    <a:pt x="365125" y="2260"/>
                    <a:pt x="394493" y="15753"/>
                    <a:pt x="400050" y="34010"/>
                  </a:cubicBezTo>
                  <a:lnTo>
                    <a:pt x="385763" y="110210"/>
                  </a:lnTo>
                  <a:cubicBezTo>
                    <a:pt x="288131" y="110210"/>
                    <a:pt x="130969" y="119735"/>
                    <a:pt x="0" y="1673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1273" name="TextBox 86"/>
          <p:cNvSpPr txBox="1">
            <a:spLocks noChangeArrowheads="1"/>
          </p:cNvSpPr>
          <p:nvPr/>
        </p:nvSpPr>
        <p:spPr bwMode="auto">
          <a:xfrm>
            <a:off x="304800" y="990600"/>
            <a:ext cx="10302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5400" b="1" dirty="0">
                <a:solidFill>
                  <a:srgbClr val="6600CC"/>
                </a:solidFill>
                <a:latin typeface="Comic Sans MS" pitchFamily="66" charset="0"/>
              </a:rPr>
              <a:t>01</a:t>
            </a:r>
            <a:endParaRPr lang="en-US" sz="4800" b="1" dirty="0">
              <a:solidFill>
                <a:srgbClr val="6600CC"/>
              </a:solidFill>
              <a:latin typeface="Comic Sans MS" pitchFamily="66" charset="0"/>
            </a:endParaRPr>
          </a:p>
        </p:txBody>
      </p:sp>
      <p:sp>
        <p:nvSpPr>
          <p:cNvPr id="11274" name="TextBox 87"/>
          <p:cNvSpPr txBox="1">
            <a:spLocks noChangeArrowheads="1"/>
          </p:cNvSpPr>
          <p:nvPr/>
        </p:nvSpPr>
        <p:spPr bwMode="auto">
          <a:xfrm>
            <a:off x="228600" y="2819400"/>
            <a:ext cx="10302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5400" b="1" dirty="0">
                <a:solidFill>
                  <a:srgbClr val="6600CC"/>
                </a:solidFill>
                <a:latin typeface="Comic Sans MS" pitchFamily="66" charset="0"/>
              </a:rPr>
              <a:t>02</a:t>
            </a:r>
            <a:endParaRPr lang="en-US" sz="4800" b="1" dirty="0">
              <a:solidFill>
                <a:srgbClr val="6600CC"/>
              </a:solidFill>
              <a:latin typeface="Comic Sans MS" pitchFamily="66" charset="0"/>
            </a:endParaRPr>
          </a:p>
        </p:txBody>
      </p:sp>
      <p:sp>
        <p:nvSpPr>
          <p:cNvPr id="11276" name="Rectangle 8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52550" y="838200"/>
            <a:ext cx="7772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REVIEW:</a:t>
            </a:r>
            <a:r>
              <a:rPr lang="en-US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LABEL THE PARTS OF A CAR INTERIOR.</a:t>
            </a:r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77" name="Rectangle 9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447800" y="2456021"/>
            <a:ext cx="708660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NEW LESSON: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12: COMPLETE THE PUZZLE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9" grpId="0" animBg="1"/>
      <p:bldP spid="11273" grpId="0"/>
      <p:bldP spid="11274" grpId="0"/>
      <p:bldP spid="11276" grpId="0"/>
      <p:bldP spid="112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26146" t="26470" r="41484" b="33352"/>
          <a:stretch>
            <a:fillRect/>
          </a:stretch>
        </p:blipFill>
        <p:spPr bwMode="auto">
          <a:xfrm>
            <a:off x="1" y="0"/>
            <a:ext cx="9125414" cy="6850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val 4">
            <a:hlinkClick r:id="rId3" action="ppaction://hlinksldjump"/>
          </p:cNvPr>
          <p:cNvSpPr/>
          <p:nvPr/>
        </p:nvSpPr>
        <p:spPr>
          <a:xfrm>
            <a:off x="1066800" y="9906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Oval 5">
            <a:hlinkClick r:id="" action="ppaction://noaction"/>
          </p:cNvPr>
          <p:cNvSpPr/>
          <p:nvPr/>
        </p:nvSpPr>
        <p:spPr>
          <a:xfrm>
            <a:off x="228600" y="27432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57400" y="8382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3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Oval 7">
            <a:hlinkClick r:id="" action="ppaction://noaction"/>
          </p:cNvPr>
          <p:cNvSpPr/>
          <p:nvPr/>
        </p:nvSpPr>
        <p:spPr>
          <a:xfrm>
            <a:off x="228600" y="36576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4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hlinkClick r:id="rId5" action="ppaction://hlinksldjump"/>
          </p:cNvPr>
          <p:cNvSpPr/>
          <p:nvPr/>
        </p:nvSpPr>
        <p:spPr>
          <a:xfrm>
            <a:off x="3276600" y="11430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5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Oval 9">
            <a:hlinkClick r:id="" action="ppaction://noaction"/>
          </p:cNvPr>
          <p:cNvSpPr/>
          <p:nvPr/>
        </p:nvSpPr>
        <p:spPr>
          <a:xfrm>
            <a:off x="3657600" y="34290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6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Oval 11">
            <a:hlinkClick r:id="rId6" action="ppaction://hlinksldjump"/>
          </p:cNvPr>
          <p:cNvSpPr/>
          <p:nvPr/>
        </p:nvSpPr>
        <p:spPr>
          <a:xfrm>
            <a:off x="4953000" y="8382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7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Oval 12">
            <a:hlinkClick r:id="rId7" action="ppaction://hlinksldjump"/>
          </p:cNvPr>
          <p:cNvSpPr/>
          <p:nvPr/>
        </p:nvSpPr>
        <p:spPr>
          <a:xfrm>
            <a:off x="5943600" y="17526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8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Oval 13">
            <a:hlinkClick r:id="rId8" action="ppaction://hlinksldjump"/>
          </p:cNvPr>
          <p:cNvSpPr/>
          <p:nvPr/>
        </p:nvSpPr>
        <p:spPr>
          <a:xfrm>
            <a:off x="5334000" y="4724400"/>
            <a:ext cx="4572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9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Oval 15">
            <a:hlinkClick r:id="rId9" action="ppaction://hlinksldjump"/>
          </p:cNvPr>
          <p:cNvSpPr/>
          <p:nvPr/>
        </p:nvSpPr>
        <p:spPr>
          <a:xfrm>
            <a:off x="6324600" y="21336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10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Oval 16">
            <a:hlinkClick r:id="rId10" action="ppaction://hlinksldjump"/>
          </p:cNvPr>
          <p:cNvSpPr/>
          <p:nvPr/>
        </p:nvSpPr>
        <p:spPr>
          <a:xfrm>
            <a:off x="7162800" y="12954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Oval 17">
            <a:hlinkClick r:id="rId11" action="ppaction://hlinksldjump"/>
          </p:cNvPr>
          <p:cNvSpPr/>
          <p:nvPr/>
        </p:nvSpPr>
        <p:spPr>
          <a:xfrm>
            <a:off x="7620000" y="3276600"/>
            <a:ext cx="9144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9" name="Oval 18">
            <a:hlinkClick r:id="rId12" action="ppaction://hlinksldjump"/>
          </p:cNvPr>
          <p:cNvSpPr/>
          <p:nvPr/>
        </p:nvSpPr>
        <p:spPr>
          <a:xfrm>
            <a:off x="7239000" y="4267200"/>
            <a:ext cx="914400" cy="533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13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0" name="Oval 19">
            <a:hlinkClick r:id="rId13" action="ppaction://hlinksldjump"/>
          </p:cNvPr>
          <p:cNvSpPr/>
          <p:nvPr/>
        </p:nvSpPr>
        <p:spPr>
          <a:xfrm>
            <a:off x="8077200" y="5181600"/>
            <a:ext cx="1066800" cy="533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14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1" name="Oval 20">
            <a:hlinkClick r:id="" action="ppaction://noaction"/>
          </p:cNvPr>
          <p:cNvSpPr/>
          <p:nvPr/>
        </p:nvSpPr>
        <p:spPr>
          <a:xfrm>
            <a:off x="2743200" y="6096000"/>
            <a:ext cx="1066800" cy="533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15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2" name="Oval 21">
            <a:hlinkClick r:id="rId14" action="ppaction://hlinksldjump"/>
          </p:cNvPr>
          <p:cNvSpPr/>
          <p:nvPr/>
        </p:nvSpPr>
        <p:spPr>
          <a:xfrm>
            <a:off x="5638800" y="40386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16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3" name="Oval 22">
            <a:hlinkClick r:id="" action="ppaction://noaction"/>
          </p:cNvPr>
          <p:cNvSpPr/>
          <p:nvPr/>
        </p:nvSpPr>
        <p:spPr>
          <a:xfrm>
            <a:off x="4953000" y="53340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17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4" name="Oval 23">
            <a:hlinkClick r:id="" action="ppaction://noaction"/>
          </p:cNvPr>
          <p:cNvSpPr/>
          <p:nvPr/>
        </p:nvSpPr>
        <p:spPr>
          <a:xfrm>
            <a:off x="3505200" y="48006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18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5" name="Oval 24">
            <a:hlinkClick r:id="" action="ppaction://noaction"/>
          </p:cNvPr>
          <p:cNvSpPr/>
          <p:nvPr/>
        </p:nvSpPr>
        <p:spPr>
          <a:xfrm>
            <a:off x="3048000" y="40386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19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6" name="Oval 25">
            <a:hlinkClick r:id="" action="ppaction://noaction"/>
          </p:cNvPr>
          <p:cNvSpPr/>
          <p:nvPr/>
        </p:nvSpPr>
        <p:spPr>
          <a:xfrm>
            <a:off x="2362200" y="49530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20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7" name="Oval 26">
            <a:hlinkClick r:id="" action="ppaction://noaction"/>
          </p:cNvPr>
          <p:cNvSpPr/>
          <p:nvPr/>
        </p:nvSpPr>
        <p:spPr>
          <a:xfrm>
            <a:off x="1447800" y="48768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21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8" name="Oval 27">
            <a:hlinkClick r:id="" action="ppaction://noaction"/>
          </p:cNvPr>
          <p:cNvSpPr/>
          <p:nvPr/>
        </p:nvSpPr>
        <p:spPr>
          <a:xfrm>
            <a:off x="609600" y="4572000"/>
            <a:ext cx="914400" cy="6096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22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9" name="Rectangle 28">
            <a:hlinkClick r:id="rId15" action="ppaction://hlinksldjump"/>
          </p:cNvPr>
          <p:cNvSpPr/>
          <p:nvPr/>
        </p:nvSpPr>
        <p:spPr>
          <a:xfrm>
            <a:off x="8153400" y="6400800"/>
            <a:ext cx="990600" cy="457200"/>
          </a:xfrm>
          <a:prstGeom prst="rect">
            <a:avLst/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6532388" y="0"/>
            <a:ext cx="2611612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REVIEW</a:t>
            </a:r>
            <a:endParaRPr lang="en-US" sz="4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1250" t="20000" r="25000" b="1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Hộp_Văn_Bản 25"/>
          <p:cNvSpPr txBox="1"/>
          <p:nvPr/>
        </p:nvSpPr>
        <p:spPr>
          <a:xfrm>
            <a:off x="0" y="0"/>
            <a:ext cx="3429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/>
            <a:r>
              <a:rPr lang="en-US" sz="4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00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12. </a:t>
            </a:r>
          </a:p>
          <a:p>
            <a:pPr marL="571500" indent="-571500"/>
            <a:r>
              <a:rPr lang="en-US" sz="4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00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COMPLETE </a:t>
            </a:r>
          </a:p>
          <a:p>
            <a:pPr marL="571500" indent="-571500"/>
            <a:r>
              <a:rPr lang="en-US" sz="4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00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THE </a:t>
            </a:r>
          </a:p>
          <a:p>
            <a:pPr marL="571500" indent="-571500"/>
            <a:r>
              <a:rPr lang="en-US" sz="4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6600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PUZZLE.</a:t>
            </a:r>
            <a:endParaRPr lang="en-US" sz="4400" b="1" i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6600C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l="15000" t="12000" r="30625" b="1000"/>
          <a:stretch>
            <a:fillRect/>
          </a:stretch>
        </p:blipFill>
        <p:spPr bwMode="auto">
          <a:xfrm>
            <a:off x="2514600" y="0"/>
            <a:ext cx="662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48" name="Title 3"/>
          <p:cNvSpPr txBox="1">
            <a:spLocks noChangeArrowheads="1"/>
          </p:cNvSpPr>
          <p:nvPr/>
        </p:nvSpPr>
        <p:spPr bwMode="auto">
          <a:xfrm>
            <a:off x="0" y="476250"/>
            <a:ext cx="9144000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1.</a:t>
            </a:r>
            <a:r>
              <a:rPr lang="en-US" sz="2600" b="1" dirty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bỏ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iếu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thuốc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của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ở </a:t>
            </a:r>
            <a:r>
              <a:rPr lang="vi-VN" sz="26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đâ</a:t>
            </a:r>
            <a:r>
              <a:rPr lang="en-US" sz="26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y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khi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nó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đượ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hút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hết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2600" b="1" i="0" u="sng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44" name="Title 3"/>
          <p:cNvSpPr txBox="1">
            <a:spLocks noChangeArrowheads="1"/>
          </p:cNvSpPr>
          <p:nvPr/>
        </p:nvSpPr>
        <p:spPr bwMode="auto">
          <a:xfrm>
            <a:off x="5638800" y="1066800"/>
            <a:ext cx="2971800" cy="76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Arial" charset="0"/>
              </a:rPr>
              <a:t>GẠT TÀN THUỐC</a:t>
            </a: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Arial" charset="0"/>
            </a:endParaRPr>
          </a:p>
        </p:txBody>
      </p:sp>
      <p:sp>
        <p:nvSpPr>
          <p:cNvPr id="144" name="Hộp_Văn_Bản 25"/>
          <p:cNvSpPr txBox="1"/>
          <p:nvPr/>
        </p:nvSpPr>
        <p:spPr>
          <a:xfrm>
            <a:off x="0" y="50800"/>
            <a:ext cx="9144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/>
            <a:r>
              <a:rPr lang="en-US" sz="3300" b="1" dirty="0" smtClean="0">
                <a:solidFill>
                  <a:srgbClr val="FF0000"/>
                </a:solidFill>
                <a:cs typeface="Arial" charset="0"/>
              </a:rPr>
              <a:t>1. You put your cigarette </a:t>
            </a:r>
            <a:r>
              <a:rPr lang="en-US" sz="3300" b="1" u="sng" dirty="0" smtClean="0">
                <a:solidFill>
                  <a:srgbClr val="FF0000"/>
                </a:solidFill>
                <a:cs typeface="Arial" charset="0"/>
              </a:rPr>
              <a:t>here</a:t>
            </a:r>
            <a:r>
              <a:rPr lang="en-US" sz="3300" b="1" dirty="0" smtClean="0">
                <a:solidFill>
                  <a:srgbClr val="FF0000"/>
                </a:solidFill>
                <a:cs typeface="Arial" charset="0"/>
              </a:rPr>
              <a:t> when it’s finished.</a:t>
            </a:r>
            <a:endParaRPr lang="en-US" sz="3300" b="1" i="1" dirty="0">
              <a:solidFill>
                <a:srgbClr val="FF0000"/>
              </a:solidFill>
              <a:effectLst>
                <a:outerShdw blurRad="50800" dist="50800" dir="5400000" algn="ctr" rotWithShape="0">
                  <a:schemeClr val="tx1"/>
                </a:outerShdw>
              </a:effectLst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335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590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16084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6217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2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30384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347663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pic>
        <p:nvPicPr>
          <p:cNvPr id="150" name="Picture 3"/>
          <p:cNvPicPr>
            <a:picLocks noChangeAspect="1" noChangeArrowheads="1"/>
          </p:cNvPicPr>
          <p:nvPr/>
        </p:nvPicPr>
        <p:blipFill>
          <a:blip r:embed="rId4"/>
          <a:srcRect l="20000" t="47000" r="58750" b="31000"/>
          <a:stretch>
            <a:fillRect/>
          </a:stretch>
        </p:blipFill>
        <p:spPr bwMode="auto">
          <a:xfrm>
            <a:off x="3657600" y="2743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8" grpId="0" animBg="1"/>
      <p:bldP spid="244" grpId="0" animBg="1"/>
      <p:bldP spid="1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0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cs typeface="Arial" charset="0"/>
              </a:rPr>
              <a:t>2. </a:t>
            </a:r>
            <a:r>
              <a:rPr lang="en-US" sz="3200" b="1" u="sng" dirty="0" smtClean="0">
                <a:solidFill>
                  <a:srgbClr val="FF0000"/>
                </a:solidFill>
                <a:cs typeface="Arial" charset="0"/>
              </a:rPr>
              <a:t>This</a:t>
            </a:r>
            <a:r>
              <a:rPr lang="en-US" sz="3200" b="1" dirty="0" smtClean="0">
                <a:solidFill>
                  <a:srgbClr val="FF0000"/>
                </a:solidFill>
                <a:cs typeface="Arial" charset="0"/>
              </a:rPr>
              <a:t> protects your head and neck in an accident.</a:t>
            </a:r>
            <a:endParaRPr lang="en-US" sz="3200" b="1" u="sng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81" name="Title 3"/>
          <p:cNvSpPr txBox="1">
            <a:spLocks noChangeArrowheads="1"/>
          </p:cNvSpPr>
          <p:nvPr/>
        </p:nvSpPr>
        <p:spPr bwMode="auto">
          <a:xfrm>
            <a:off x="0" y="533400"/>
            <a:ext cx="91440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2.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26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này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bảo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vệ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đầu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và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cổ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của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trong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1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vụ</a:t>
            </a:r>
            <a:r>
              <a:rPr lang="en-US" sz="26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tai </a:t>
            </a:r>
            <a:r>
              <a:rPr lang="en-US" sz="26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nạn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2600" b="1" i="0" u="sng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2" name="Title 3"/>
          <p:cNvSpPr txBox="1">
            <a:spLocks noChangeArrowheads="1"/>
          </p:cNvSpPr>
          <p:nvPr/>
        </p:nvSpPr>
        <p:spPr bwMode="auto">
          <a:xfrm>
            <a:off x="5334000" y="1295400"/>
            <a:ext cx="27432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Arial" charset="0"/>
              </a:rPr>
              <a:t>CÁI GỐI TỰA ĐẦU</a:t>
            </a: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92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3" name="Rectangle 431"/>
          <p:cNvSpPr>
            <a:spLocks noChangeArrowheads="1"/>
          </p:cNvSpPr>
          <p:nvPr/>
        </p:nvSpPr>
        <p:spPr bwMode="auto">
          <a:xfrm>
            <a:off x="30403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4" name="Rectangle 431"/>
          <p:cNvSpPr>
            <a:spLocks noChangeArrowheads="1"/>
          </p:cNvSpPr>
          <p:nvPr/>
        </p:nvSpPr>
        <p:spPr bwMode="auto">
          <a:xfrm>
            <a:off x="348234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pic>
        <p:nvPicPr>
          <p:cNvPr id="83" name="Picture 4"/>
          <p:cNvPicPr>
            <a:picLocks noChangeAspect="1" noChangeArrowheads="1"/>
          </p:cNvPicPr>
          <p:nvPr/>
        </p:nvPicPr>
        <p:blipFill>
          <a:blip r:embed="rId4"/>
          <a:srcRect l="11250" t="42000" r="50000" b="24000"/>
          <a:stretch>
            <a:fillRect/>
          </a:stretch>
        </p:blipFill>
        <p:spPr bwMode="auto">
          <a:xfrm>
            <a:off x="2819400" y="2667000"/>
            <a:ext cx="6324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  <p:bldP spid="82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3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133350"/>
            <a:ext cx="6096000" cy="476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 fontScale="90000"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cs typeface="Arial" charset="0"/>
              </a:rPr>
              <a:t>3. The instruments are on </a:t>
            </a:r>
            <a:r>
              <a:rPr lang="en-US" sz="4000" b="1" u="sng" dirty="0" smtClean="0">
                <a:solidFill>
                  <a:srgbClr val="FF0000"/>
                </a:solidFill>
                <a:cs typeface="Arial" charset="0"/>
              </a:rPr>
              <a:t>this</a:t>
            </a:r>
            <a:r>
              <a:rPr lang="en-US" sz="4000" b="1" dirty="0" smtClean="0">
                <a:solidFill>
                  <a:srgbClr val="FF0000"/>
                </a:solidFill>
                <a:cs typeface="Arial" charset="0"/>
              </a:rPr>
              <a:t>.</a:t>
            </a:r>
            <a:endParaRPr lang="en-US" sz="40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94" name="Title 3"/>
          <p:cNvSpPr txBox="1">
            <a:spLocks noChangeArrowheads="1"/>
          </p:cNvSpPr>
          <p:nvPr/>
        </p:nvSpPr>
        <p:spPr bwMode="auto">
          <a:xfrm>
            <a:off x="0" y="571500"/>
            <a:ext cx="67818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3.</a:t>
            </a:r>
            <a:r>
              <a:rPr lang="en-US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Nh</a:t>
            </a:r>
            <a:r>
              <a:rPr lang="vi-VN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ững</a:t>
            </a:r>
            <a:r>
              <a:rPr lang="en-US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đồng </a:t>
            </a:r>
            <a:r>
              <a:rPr lang="en-US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hồ</a:t>
            </a:r>
            <a:r>
              <a:rPr lang="en-US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n</a:t>
            </a:r>
            <a:r>
              <a:rPr lang="vi-VN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ằm ở</a:t>
            </a:r>
            <a:r>
              <a:rPr lang="en-US" sz="32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32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đâ</a:t>
            </a:r>
            <a:r>
              <a:rPr lang="en-US" sz="32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y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95" name="Title 3"/>
          <p:cNvSpPr txBox="1">
            <a:spLocks noChangeArrowheads="1"/>
          </p:cNvSpPr>
          <p:nvPr/>
        </p:nvSpPr>
        <p:spPr bwMode="auto">
          <a:xfrm>
            <a:off x="5791200" y="1295400"/>
            <a:ext cx="33528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Arial" charset="0"/>
              </a:rPr>
              <a:t>BẢNG ĐỒNG HỒ</a:t>
            </a: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08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9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0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4"/>
          <a:srcRect l="2500" t="35000" r="41250" b="17000"/>
          <a:stretch>
            <a:fillRect/>
          </a:stretch>
        </p:blipFill>
        <p:spPr bwMode="auto">
          <a:xfrm>
            <a:off x="1285875" y="2667000"/>
            <a:ext cx="785812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 animBg="1"/>
      <p:bldP spid="10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9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12700" y="101600"/>
            <a:ext cx="89154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Autofit/>
          </a:bodyPr>
          <a:lstStyle/>
          <a:p>
            <a:r>
              <a:rPr lang="en-US" sz="2500" b="1" dirty="0" smtClean="0">
                <a:solidFill>
                  <a:srgbClr val="FF0000"/>
                </a:solidFill>
                <a:cs typeface="Arial" charset="0"/>
              </a:rPr>
              <a:t>4. You operate </a:t>
            </a:r>
            <a:r>
              <a:rPr lang="en-US" sz="2500" b="1" u="sng" dirty="0" smtClean="0">
                <a:solidFill>
                  <a:srgbClr val="FF0000"/>
                </a:solidFill>
                <a:cs typeface="Arial" charset="0"/>
              </a:rPr>
              <a:t>this</a:t>
            </a:r>
            <a:r>
              <a:rPr lang="vi-VN" sz="2500" b="1" dirty="0" smtClean="0">
                <a:solidFill>
                  <a:srgbClr val="FF0000"/>
                </a:solidFill>
                <a:cs typeface="Arial" charset="0"/>
              </a:rPr>
              <a:t> w</a:t>
            </a:r>
            <a:r>
              <a:rPr lang="en-US" sz="2500" b="1" dirty="0" smtClean="0">
                <a:solidFill>
                  <a:srgbClr val="FF0000"/>
                </a:solidFill>
                <a:cs typeface="Arial" charset="0"/>
              </a:rPr>
              <a:t>hen you park your car to stop it from moving.</a:t>
            </a:r>
            <a:endParaRPr lang="en-US" sz="25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10" name="Title 3"/>
          <p:cNvSpPr txBox="1">
            <a:spLocks noChangeArrowheads="1"/>
          </p:cNvSpPr>
          <p:nvPr/>
        </p:nvSpPr>
        <p:spPr bwMode="auto">
          <a:xfrm>
            <a:off x="0" y="609600"/>
            <a:ext cx="91440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4</a:t>
            </a:r>
            <a:r>
              <a:rPr lang="en-US" sz="2100" b="1" dirty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.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s</a:t>
            </a:r>
            <a:r>
              <a:rPr lang="vi-VN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ử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dụng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21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này</a:t>
            </a:r>
            <a:r>
              <a:rPr lang="en-US" sz="21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khi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đậu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xe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để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gi</a:t>
            </a:r>
            <a:r>
              <a:rPr lang="vi-VN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ữ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cho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nó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không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di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1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chuyển</a:t>
            </a:r>
            <a:r>
              <a:rPr lang="en-US" sz="21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2100" b="1" i="0" u="sng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1" name="Title 3"/>
          <p:cNvSpPr txBox="1">
            <a:spLocks noChangeArrowheads="1"/>
          </p:cNvSpPr>
          <p:nvPr/>
        </p:nvSpPr>
        <p:spPr bwMode="auto">
          <a:xfrm>
            <a:off x="6096000" y="1295400"/>
            <a:ext cx="23622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400" b="1" dirty="0" smtClean="0">
                <a:solidFill>
                  <a:srgbClr val="FF0000"/>
                </a:solidFill>
                <a:latin typeface="+mj-lt"/>
                <a:ea typeface="+mj-ea"/>
                <a:cs typeface="Arial" charset="0"/>
              </a:rPr>
              <a:t>THẮNG TAY</a:t>
            </a:r>
            <a:endParaRPr kumimoji="0" 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08700" y="62420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6" name="Rectangle 125"/>
          <p:cNvSpPr>
            <a:spLocks noChangeArrowheads="1"/>
          </p:cNvSpPr>
          <p:nvPr/>
        </p:nvSpPr>
        <p:spPr bwMode="auto">
          <a:xfrm>
            <a:off x="4351866" y="3200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4"/>
          <a:srcRect l="3125" t="34786" r="51451" b="17000"/>
          <a:stretch>
            <a:fillRect/>
          </a:stretch>
        </p:blipFill>
        <p:spPr bwMode="auto">
          <a:xfrm>
            <a:off x="0" y="2667000"/>
            <a:ext cx="59436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0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08700" y="62420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4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0"/>
            <a:ext cx="6172200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cs typeface="Arial" charset="0"/>
              </a:rPr>
              <a:t>5. This is a </a:t>
            </a:r>
            <a:r>
              <a:rPr lang="en-US" sz="3600" b="1" u="sng" dirty="0" smtClean="0">
                <a:solidFill>
                  <a:srgbClr val="FF0000"/>
                </a:solidFill>
                <a:cs typeface="Arial" charset="0"/>
              </a:rPr>
              <a:t>middle</a:t>
            </a:r>
            <a:r>
              <a:rPr lang="en-US" sz="3600" b="1" dirty="0" smtClean="0">
                <a:solidFill>
                  <a:srgbClr val="FF0000"/>
                </a:solidFill>
                <a:cs typeface="Arial" charset="0"/>
              </a:rPr>
              <a:t> pedal in a car.</a:t>
            </a:r>
            <a:endParaRPr lang="en-US" sz="36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148" name="Title 3"/>
          <p:cNvSpPr txBox="1">
            <a:spLocks noChangeArrowheads="1"/>
          </p:cNvSpPr>
          <p:nvPr/>
        </p:nvSpPr>
        <p:spPr bwMode="auto">
          <a:xfrm>
            <a:off x="0" y="609600"/>
            <a:ext cx="86868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3000" b="1" dirty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5.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Đây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là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bàn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đạp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0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ở </a:t>
            </a:r>
            <a:r>
              <a:rPr lang="en-US" sz="30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giữa</a:t>
            </a:r>
            <a:r>
              <a:rPr lang="en-US" sz="30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trong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1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30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xe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h</a:t>
            </a:r>
            <a:r>
              <a:rPr lang="vi-VN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ơi</a:t>
            </a:r>
            <a:r>
              <a:rPr lang="en-US" sz="30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3000" b="1" i="0" u="sng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0" name="Title 3"/>
          <p:cNvSpPr txBox="1">
            <a:spLocks noChangeArrowheads="1"/>
          </p:cNvSpPr>
          <p:nvPr/>
        </p:nvSpPr>
        <p:spPr bwMode="auto">
          <a:xfrm>
            <a:off x="5562600" y="1331688"/>
            <a:ext cx="31242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Arial" charset="0"/>
              </a:rPr>
              <a:t>BÀN ĐẠP THẮNG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Arial" charset="0"/>
            </a:endParaRPr>
          </a:p>
        </p:txBody>
      </p:sp>
      <p:pic>
        <p:nvPicPr>
          <p:cNvPr id="165" name="Picture 2"/>
          <p:cNvPicPr>
            <a:picLocks noChangeAspect="1" noChangeArrowheads="1"/>
          </p:cNvPicPr>
          <p:nvPr/>
        </p:nvPicPr>
        <p:blipFill>
          <a:blip r:embed="rId4"/>
          <a:srcRect l="6250" t="35000" r="49375" b="25000"/>
          <a:stretch>
            <a:fillRect/>
          </a:stretch>
        </p:blipFill>
        <p:spPr bwMode="auto">
          <a:xfrm>
            <a:off x="1981200" y="3810000"/>
            <a:ext cx="5410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2" name="Line 4"/>
          <p:cNvSpPr>
            <a:spLocks noChangeShapeType="1"/>
          </p:cNvSpPr>
          <p:nvPr/>
        </p:nvSpPr>
        <p:spPr bwMode="auto">
          <a:xfrm>
            <a:off x="5105400" y="4191000"/>
            <a:ext cx="45719" cy="8382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17272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21653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5" name="Rectangle 431"/>
          <p:cNvSpPr>
            <a:spLocks noChangeArrowheads="1"/>
          </p:cNvSpPr>
          <p:nvPr/>
        </p:nvSpPr>
        <p:spPr bwMode="auto">
          <a:xfrm>
            <a:off x="26035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6" name="Rectangle 431"/>
          <p:cNvSpPr>
            <a:spLocks noChangeArrowheads="1"/>
          </p:cNvSpPr>
          <p:nvPr/>
        </p:nvSpPr>
        <p:spPr bwMode="auto">
          <a:xfrm>
            <a:off x="30416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7" name="Rectangle 431"/>
          <p:cNvSpPr>
            <a:spLocks noChangeArrowheads="1"/>
          </p:cNvSpPr>
          <p:nvPr/>
        </p:nvSpPr>
        <p:spPr bwMode="auto">
          <a:xfrm>
            <a:off x="34798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animBg="1"/>
      <p:bldP spid="148" grpId="0" animBg="1"/>
      <p:bldP spid="150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08700" y="62420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17272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21653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5" name="Rectangle 431"/>
          <p:cNvSpPr>
            <a:spLocks noChangeArrowheads="1"/>
          </p:cNvSpPr>
          <p:nvPr/>
        </p:nvSpPr>
        <p:spPr bwMode="auto">
          <a:xfrm>
            <a:off x="26035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6" name="Rectangle 431"/>
          <p:cNvSpPr>
            <a:spLocks noChangeArrowheads="1"/>
          </p:cNvSpPr>
          <p:nvPr/>
        </p:nvSpPr>
        <p:spPr bwMode="auto">
          <a:xfrm>
            <a:off x="30416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7" name="Rectangle 431"/>
          <p:cNvSpPr>
            <a:spLocks noChangeArrowheads="1"/>
          </p:cNvSpPr>
          <p:nvPr/>
        </p:nvSpPr>
        <p:spPr bwMode="auto">
          <a:xfrm>
            <a:off x="34798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6" name="Rectangle 431"/>
          <p:cNvSpPr>
            <a:spLocks noChangeArrowheads="1"/>
          </p:cNvSpPr>
          <p:nvPr/>
        </p:nvSpPr>
        <p:spPr bwMode="auto">
          <a:xfrm>
            <a:off x="47910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27" name="Rectangle 431"/>
          <p:cNvSpPr>
            <a:spLocks noChangeArrowheads="1"/>
          </p:cNvSpPr>
          <p:nvPr/>
        </p:nvSpPr>
        <p:spPr bwMode="auto">
          <a:xfrm>
            <a:off x="4791075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L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8" name="Rectangle 431"/>
          <p:cNvSpPr>
            <a:spLocks noChangeArrowheads="1"/>
          </p:cNvSpPr>
          <p:nvPr/>
        </p:nvSpPr>
        <p:spPr bwMode="auto">
          <a:xfrm>
            <a:off x="4791075" y="39528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9" name="Rectangle 431"/>
          <p:cNvSpPr>
            <a:spLocks noChangeArrowheads="1"/>
          </p:cNvSpPr>
          <p:nvPr/>
        </p:nvSpPr>
        <p:spPr bwMode="auto">
          <a:xfrm>
            <a:off x="4791075" y="44100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0" name="Rectangle 431"/>
          <p:cNvSpPr>
            <a:spLocks noChangeArrowheads="1"/>
          </p:cNvSpPr>
          <p:nvPr/>
        </p:nvSpPr>
        <p:spPr bwMode="auto">
          <a:xfrm>
            <a:off x="4791075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1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0"/>
            <a:ext cx="77724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 fontScale="90000"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cs typeface="Arial" charset="0"/>
              </a:rPr>
              <a:t>6. You can put your maps and documents in </a:t>
            </a:r>
            <a:r>
              <a:rPr lang="en-US" sz="3200" b="1" u="sng" dirty="0" smtClean="0">
                <a:solidFill>
                  <a:srgbClr val="FF0000"/>
                </a:solidFill>
                <a:cs typeface="Arial" charset="0"/>
              </a:rPr>
              <a:t>this</a:t>
            </a:r>
            <a:r>
              <a:rPr lang="en-US" sz="3200" b="1" dirty="0" smtClean="0">
                <a:solidFill>
                  <a:srgbClr val="FF0000"/>
                </a:solidFill>
                <a:cs typeface="Arial" charset="0"/>
              </a:rPr>
              <a:t>:</a:t>
            </a:r>
            <a:br>
              <a:rPr lang="en-US" sz="3200" b="1" dirty="0" smtClean="0">
                <a:solidFill>
                  <a:srgbClr val="FF0000"/>
                </a:solidFill>
                <a:cs typeface="Arial" charset="0"/>
              </a:rPr>
            </a:br>
            <a:r>
              <a:rPr lang="en-US" sz="3200" b="1" i="1" dirty="0" smtClean="0">
                <a:solidFill>
                  <a:srgbClr val="FF0000"/>
                </a:solidFill>
                <a:cs typeface="Arial" charset="0"/>
              </a:rPr>
              <a:t>…….. compartment</a:t>
            </a:r>
            <a:r>
              <a:rPr lang="en-US" sz="3200" b="1" dirty="0" smtClean="0">
                <a:solidFill>
                  <a:srgbClr val="FF0000"/>
                </a:solidFill>
                <a:cs typeface="Arial" charset="0"/>
              </a:rPr>
              <a:t>.</a:t>
            </a:r>
            <a:endParaRPr lang="en-US" sz="3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02" name="Title 3"/>
          <p:cNvSpPr txBox="1">
            <a:spLocks noChangeArrowheads="1"/>
          </p:cNvSpPr>
          <p:nvPr/>
        </p:nvSpPr>
        <p:spPr bwMode="auto">
          <a:xfrm>
            <a:off x="685800" y="838200"/>
            <a:ext cx="6891527" cy="6381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6. </a:t>
            </a:r>
            <a:r>
              <a:rPr lang="en-US" sz="3200" b="1" dirty="0" err="1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Bạn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vi-VN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để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bản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vi-VN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đồ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giấy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t</a:t>
            </a:r>
            <a:r>
              <a:rPr lang="vi-VN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ờ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ở:      ….. </a:t>
            </a:r>
            <a:r>
              <a:rPr lang="vi-VN" sz="3200" b="1" i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đựng</a:t>
            </a:r>
            <a:r>
              <a:rPr lang="en-US" sz="3200" b="1" i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vi-VN" sz="3200" b="1" i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đồ</a:t>
            </a:r>
            <a:r>
              <a:rPr lang="en-US" sz="3200" b="1" dirty="0" smtClean="0">
                <a:solidFill>
                  <a:srgbClr val="6600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03" name="Title 3"/>
          <p:cNvSpPr txBox="1">
            <a:spLocks noChangeArrowheads="1"/>
          </p:cNvSpPr>
          <p:nvPr/>
        </p:nvSpPr>
        <p:spPr bwMode="auto">
          <a:xfrm>
            <a:off x="5524500" y="965200"/>
            <a:ext cx="967232" cy="45844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Arial" charset="0"/>
              </a:rPr>
              <a:t>NGĂN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Arial" charset="0"/>
            </a:endParaRPr>
          </a:p>
        </p:txBody>
      </p:sp>
      <p:pic>
        <p:nvPicPr>
          <p:cNvPr id="204" name="Picture 2"/>
          <p:cNvPicPr>
            <a:picLocks noChangeAspect="1" noChangeArrowheads="1"/>
          </p:cNvPicPr>
          <p:nvPr/>
        </p:nvPicPr>
        <p:blipFill>
          <a:blip r:embed="rId4"/>
          <a:srcRect l="11875" t="42000" r="50625" b="24000"/>
          <a:stretch>
            <a:fillRect/>
          </a:stretch>
        </p:blipFill>
        <p:spPr bwMode="auto">
          <a:xfrm>
            <a:off x="0" y="3733800"/>
            <a:ext cx="4794169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  <p:bldP spid="12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08700" y="62420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17272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21653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5" name="Rectangle 431"/>
          <p:cNvSpPr>
            <a:spLocks noChangeArrowheads="1"/>
          </p:cNvSpPr>
          <p:nvPr/>
        </p:nvSpPr>
        <p:spPr bwMode="auto">
          <a:xfrm>
            <a:off x="26035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6" name="Rectangle 431"/>
          <p:cNvSpPr>
            <a:spLocks noChangeArrowheads="1"/>
          </p:cNvSpPr>
          <p:nvPr/>
        </p:nvSpPr>
        <p:spPr bwMode="auto">
          <a:xfrm>
            <a:off x="30416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7" name="Rectangle 431"/>
          <p:cNvSpPr>
            <a:spLocks noChangeArrowheads="1"/>
          </p:cNvSpPr>
          <p:nvPr/>
        </p:nvSpPr>
        <p:spPr bwMode="auto">
          <a:xfrm>
            <a:off x="34798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6" name="Rectangle 431"/>
          <p:cNvSpPr>
            <a:spLocks noChangeArrowheads="1"/>
          </p:cNvSpPr>
          <p:nvPr/>
        </p:nvSpPr>
        <p:spPr bwMode="auto">
          <a:xfrm>
            <a:off x="47910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7" name="Rectangle 431"/>
          <p:cNvSpPr>
            <a:spLocks noChangeArrowheads="1"/>
          </p:cNvSpPr>
          <p:nvPr/>
        </p:nvSpPr>
        <p:spPr bwMode="auto">
          <a:xfrm>
            <a:off x="4791075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L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8" name="Rectangle 431"/>
          <p:cNvSpPr>
            <a:spLocks noChangeArrowheads="1"/>
          </p:cNvSpPr>
          <p:nvPr/>
        </p:nvSpPr>
        <p:spPr bwMode="auto">
          <a:xfrm>
            <a:off x="4791075" y="39528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9" name="Rectangle 431"/>
          <p:cNvSpPr>
            <a:spLocks noChangeArrowheads="1"/>
          </p:cNvSpPr>
          <p:nvPr/>
        </p:nvSpPr>
        <p:spPr bwMode="auto">
          <a:xfrm>
            <a:off x="4791075" y="44100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0" name="Rectangle 431"/>
          <p:cNvSpPr>
            <a:spLocks noChangeArrowheads="1"/>
          </p:cNvSpPr>
          <p:nvPr/>
        </p:nvSpPr>
        <p:spPr bwMode="auto">
          <a:xfrm>
            <a:off x="4791075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4" name="Rectangle 431"/>
          <p:cNvSpPr>
            <a:spLocks noChangeArrowheads="1"/>
          </p:cNvSpPr>
          <p:nvPr/>
        </p:nvSpPr>
        <p:spPr bwMode="auto">
          <a:xfrm>
            <a:off x="3916680" y="3497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M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8" name="Rectangle 431"/>
          <p:cNvSpPr>
            <a:spLocks noChangeArrowheads="1"/>
          </p:cNvSpPr>
          <p:nvPr/>
        </p:nvSpPr>
        <p:spPr bwMode="auto">
          <a:xfrm>
            <a:off x="391668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50" name="Rectangle 431"/>
          <p:cNvSpPr>
            <a:spLocks noChangeArrowheads="1"/>
          </p:cNvSpPr>
          <p:nvPr/>
        </p:nvSpPr>
        <p:spPr bwMode="auto">
          <a:xfrm>
            <a:off x="3916680" y="44119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65" name="Rectangle 431"/>
          <p:cNvSpPr>
            <a:spLocks noChangeArrowheads="1"/>
          </p:cNvSpPr>
          <p:nvPr/>
        </p:nvSpPr>
        <p:spPr bwMode="auto">
          <a:xfrm>
            <a:off x="3916680" y="48691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2" name="Rectangle 431"/>
          <p:cNvSpPr>
            <a:spLocks noChangeArrowheads="1"/>
          </p:cNvSpPr>
          <p:nvPr/>
        </p:nvSpPr>
        <p:spPr bwMode="auto">
          <a:xfrm>
            <a:off x="3916680" y="5334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5" name="Rectangle 431"/>
          <p:cNvSpPr>
            <a:spLocks noChangeArrowheads="1"/>
          </p:cNvSpPr>
          <p:nvPr/>
        </p:nvSpPr>
        <p:spPr bwMode="auto">
          <a:xfrm>
            <a:off x="391668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6" name="Title 3"/>
          <p:cNvSpPr txBox="1">
            <a:spLocks noChangeArrowheads="1"/>
          </p:cNvSpPr>
          <p:nvPr/>
        </p:nvSpPr>
        <p:spPr bwMode="auto">
          <a:xfrm>
            <a:off x="228600" y="76200"/>
            <a:ext cx="86106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7. You look in the rear-view …. to check the traffic </a:t>
            </a:r>
            <a:b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behind you.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07" name="Title 3"/>
          <p:cNvSpPr txBox="1">
            <a:spLocks noChangeArrowheads="1"/>
          </p:cNvSpPr>
          <p:nvPr/>
        </p:nvSpPr>
        <p:spPr bwMode="auto">
          <a:xfrm>
            <a:off x="457200" y="889000"/>
            <a:ext cx="86868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7.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nhìn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vào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…         .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chiếu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hậu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để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kiểm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tra</a:t>
            </a:r>
            <a:endParaRPr lang="en-US" sz="2800" b="1" dirty="0" smtClean="0">
              <a:solidFill>
                <a:srgbClr val="6600CC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kumimoji="0" lang="en-US" sz="2800" b="1" i="0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giao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thông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phía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sau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08" name="Title 3"/>
          <p:cNvSpPr txBox="1">
            <a:spLocks noChangeArrowheads="1"/>
          </p:cNvSpPr>
          <p:nvPr/>
        </p:nvSpPr>
        <p:spPr bwMode="auto">
          <a:xfrm>
            <a:off x="3910496" y="800100"/>
            <a:ext cx="1371600" cy="533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G</a:t>
            </a:r>
            <a:r>
              <a:rPr lang="vi-VN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ƯƠ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NG</a:t>
            </a:r>
            <a:endParaRPr kumimoji="0" 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09" name="Picture 2"/>
          <p:cNvPicPr>
            <a:picLocks noChangeAspect="1" noChangeArrowheads="1"/>
          </p:cNvPicPr>
          <p:nvPr/>
        </p:nvPicPr>
        <p:blipFill>
          <a:blip r:embed="rId4"/>
          <a:srcRect l="3125" t="37000" r="48125" b="17000"/>
          <a:stretch>
            <a:fillRect/>
          </a:stretch>
        </p:blipFill>
        <p:spPr bwMode="auto">
          <a:xfrm>
            <a:off x="4495800" y="1752600"/>
            <a:ext cx="439309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animBg="1"/>
      <p:bldP spid="148" grpId="0" animBg="1"/>
      <p:bldP spid="150" grpId="0" animBg="1"/>
      <p:bldP spid="165" grpId="0" animBg="1"/>
      <p:bldP spid="192" grpId="0" animBg="1"/>
      <p:bldP spid="205" grpId="0" animBg="1"/>
      <p:bldP spid="206" grpId="0" animBg="1"/>
      <p:bldP spid="207" grpId="0" animBg="1"/>
      <p:bldP spid="20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08700" y="62420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17272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21653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5" name="Rectangle 431"/>
          <p:cNvSpPr>
            <a:spLocks noChangeArrowheads="1"/>
          </p:cNvSpPr>
          <p:nvPr/>
        </p:nvSpPr>
        <p:spPr bwMode="auto">
          <a:xfrm>
            <a:off x="26035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6" name="Rectangle 431"/>
          <p:cNvSpPr>
            <a:spLocks noChangeArrowheads="1"/>
          </p:cNvSpPr>
          <p:nvPr/>
        </p:nvSpPr>
        <p:spPr bwMode="auto">
          <a:xfrm>
            <a:off x="30416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7" name="Rectangle 431"/>
          <p:cNvSpPr>
            <a:spLocks noChangeArrowheads="1"/>
          </p:cNvSpPr>
          <p:nvPr/>
        </p:nvSpPr>
        <p:spPr bwMode="auto">
          <a:xfrm>
            <a:off x="34798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6" name="Rectangle 431"/>
          <p:cNvSpPr>
            <a:spLocks noChangeArrowheads="1"/>
          </p:cNvSpPr>
          <p:nvPr/>
        </p:nvSpPr>
        <p:spPr bwMode="auto">
          <a:xfrm>
            <a:off x="47910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7" name="Rectangle 431"/>
          <p:cNvSpPr>
            <a:spLocks noChangeArrowheads="1"/>
          </p:cNvSpPr>
          <p:nvPr/>
        </p:nvSpPr>
        <p:spPr bwMode="auto">
          <a:xfrm>
            <a:off x="4791075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L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8" name="Rectangle 431"/>
          <p:cNvSpPr>
            <a:spLocks noChangeArrowheads="1"/>
          </p:cNvSpPr>
          <p:nvPr/>
        </p:nvSpPr>
        <p:spPr bwMode="auto">
          <a:xfrm>
            <a:off x="4791075" y="39528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99" name="Rectangle 431"/>
          <p:cNvSpPr>
            <a:spLocks noChangeArrowheads="1"/>
          </p:cNvSpPr>
          <p:nvPr/>
        </p:nvSpPr>
        <p:spPr bwMode="auto">
          <a:xfrm>
            <a:off x="4791075" y="44100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0" name="Rectangle 431"/>
          <p:cNvSpPr>
            <a:spLocks noChangeArrowheads="1"/>
          </p:cNvSpPr>
          <p:nvPr/>
        </p:nvSpPr>
        <p:spPr bwMode="auto">
          <a:xfrm>
            <a:off x="4791075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4" name="Rectangle 431"/>
          <p:cNvSpPr>
            <a:spLocks noChangeArrowheads="1"/>
          </p:cNvSpPr>
          <p:nvPr/>
        </p:nvSpPr>
        <p:spPr bwMode="auto">
          <a:xfrm>
            <a:off x="3916680" y="3497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M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8" name="Rectangle 431"/>
          <p:cNvSpPr>
            <a:spLocks noChangeArrowheads="1"/>
          </p:cNvSpPr>
          <p:nvPr/>
        </p:nvSpPr>
        <p:spPr bwMode="auto">
          <a:xfrm>
            <a:off x="391668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50" name="Rectangle 431"/>
          <p:cNvSpPr>
            <a:spLocks noChangeArrowheads="1"/>
          </p:cNvSpPr>
          <p:nvPr/>
        </p:nvSpPr>
        <p:spPr bwMode="auto">
          <a:xfrm>
            <a:off x="3916680" y="44119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5" name="Rectangle 431"/>
          <p:cNvSpPr>
            <a:spLocks noChangeArrowheads="1"/>
          </p:cNvSpPr>
          <p:nvPr/>
        </p:nvSpPr>
        <p:spPr bwMode="auto">
          <a:xfrm>
            <a:off x="3916680" y="48691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2" name="Rectangle 431"/>
          <p:cNvSpPr>
            <a:spLocks noChangeArrowheads="1"/>
          </p:cNvSpPr>
          <p:nvPr/>
        </p:nvSpPr>
        <p:spPr bwMode="auto">
          <a:xfrm>
            <a:off x="3916680" y="5334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5" name="Rectangle 431"/>
          <p:cNvSpPr>
            <a:spLocks noChangeArrowheads="1"/>
          </p:cNvSpPr>
          <p:nvPr/>
        </p:nvSpPr>
        <p:spPr bwMode="auto">
          <a:xfrm>
            <a:off x="391668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1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en-US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This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stops the sun from shining into your eyes. (2 words)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2" name="Rectangle 431"/>
          <p:cNvSpPr>
            <a:spLocks noChangeArrowheads="1"/>
          </p:cNvSpPr>
          <p:nvPr/>
        </p:nvSpPr>
        <p:spPr bwMode="auto">
          <a:xfrm>
            <a:off x="215265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3" name="Rectangle 431"/>
          <p:cNvSpPr>
            <a:spLocks noChangeArrowheads="1"/>
          </p:cNvSpPr>
          <p:nvPr/>
        </p:nvSpPr>
        <p:spPr bwMode="auto">
          <a:xfrm>
            <a:off x="26003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U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5" name="Rectangle 431"/>
          <p:cNvSpPr>
            <a:spLocks noChangeArrowheads="1"/>
          </p:cNvSpPr>
          <p:nvPr/>
        </p:nvSpPr>
        <p:spPr bwMode="auto">
          <a:xfrm>
            <a:off x="30384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9" name="Rectangle 431"/>
          <p:cNvSpPr>
            <a:spLocks noChangeArrowheads="1"/>
          </p:cNvSpPr>
          <p:nvPr/>
        </p:nvSpPr>
        <p:spPr bwMode="auto">
          <a:xfrm>
            <a:off x="34766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0" name="Rectangle 431"/>
          <p:cNvSpPr>
            <a:spLocks noChangeArrowheads="1"/>
          </p:cNvSpPr>
          <p:nvPr/>
        </p:nvSpPr>
        <p:spPr bwMode="auto">
          <a:xfrm>
            <a:off x="3914775" y="39528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1" name="Rectangle 431"/>
          <p:cNvSpPr>
            <a:spLocks noChangeArrowheads="1"/>
          </p:cNvSpPr>
          <p:nvPr/>
        </p:nvSpPr>
        <p:spPr bwMode="auto">
          <a:xfrm>
            <a:off x="43529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2" name="Rectangle 431"/>
          <p:cNvSpPr>
            <a:spLocks noChangeArrowheads="1"/>
          </p:cNvSpPr>
          <p:nvPr/>
        </p:nvSpPr>
        <p:spPr bwMode="auto">
          <a:xfrm>
            <a:off x="47910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3" name="Rectangle 431"/>
          <p:cNvSpPr>
            <a:spLocks noChangeArrowheads="1"/>
          </p:cNvSpPr>
          <p:nvPr/>
        </p:nvSpPr>
        <p:spPr bwMode="auto">
          <a:xfrm>
            <a:off x="52292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4" name="Title 3"/>
          <p:cNvSpPr txBox="1">
            <a:spLocks noChangeArrowheads="1"/>
          </p:cNvSpPr>
          <p:nvPr/>
        </p:nvSpPr>
        <p:spPr bwMode="auto">
          <a:xfrm>
            <a:off x="609600" y="4495800"/>
            <a:ext cx="70866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8. </a:t>
            </a:r>
            <a:r>
              <a:rPr lang="en-US" sz="24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24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này</a:t>
            </a:r>
            <a:r>
              <a:rPr lang="en-US" sz="24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ng</a:t>
            </a:r>
            <a:r>
              <a:rPr lang="vi-VN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ăn</a:t>
            </a: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n</a:t>
            </a:r>
            <a:r>
              <a:rPr lang="vi-VN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ắng</a:t>
            </a: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chiếu</a:t>
            </a: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vào</a:t>
            </a: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mắt</a:t>
            </a: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4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2400" b="1" i="0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25" name="Title 3"/>
          <p:cNvSpPr txBox="1">
            <a:spLocks noChangeArrowheads="1"/>
          </p:cNvSpPr>
          <p:nvPr/>
        </p:nvSpPr>
        <p:spPr bwMode="auto">
          <a:xfrm>
            <a:off x="2286000" y="5105400"/>
            <a:ext cx="31242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TẤM CHE NẮNG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26" name="Picture 2"/>
          <p:cNvPicPr>
            <a:picLocks noChangeAspect="1" noChangeArrowheads="1"/>
          </p:cNvPicPr>
          <p:nvPr/>
        </p:nvPicPr>
        <p:blipFill>
          <a:blip r:embed="rId4"/>
          <a:srcRect l="16875" t="39000" r="56250" b="20000"/>
          <a:stretch>
            <a:fillRect/>
          </a:stretch>
        </p:blipFill>
        <p:spPr bwMode="auto">
          <a:xfrm>
            <a:off x="4038600" y="0"/>
            <a:ext cx="5105400" cy="3923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animBg="1"/>
      <p:bldP spid="212" grpId="0" animBg="1"/>
      <p:bldP spid="213" grpId="0" animBg="1"/>
      <p:bldP spid="215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932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16320" y="623443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17272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21653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5" name="Rectangle 431"/>
          <p:cNvSpPr>
            <a:spLocks noChangeArrowheads="1"/>
          </p:cNvSpPr>
          <p:nvPr/>
        </p:nvSpPr>
        <p:spPr bwMode="auto">
          <a:xfrm>
            <a:off x="26035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6" name="Rectangle 431"/>
          <p:cNvSpPr>
            <a:spLocks noChangeArrowheads="1"/>
          </p:cNvSpPr>
          <p:nvPr/>
        </p:nvSpPr>
        <p:spPr bwMode="auto">
          <a:xfrm>
            <a:off x="30416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7" name="Rectangle 431"/>
          <p:cNvSpPr>
            <a:spLocks noChangeArrowheads="1"/>
          </p:cNvSpPr>
          <p:nvPr/>
        </p:nvSpPr>
        <p:spPr bwMode="auto">
          <a:xfrm>
            <a:off x="34798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6" name="Rectangle 431"/>
          <p:cNvSpPr>
            <a:spLocks noChangeArrowheads="1"/>
          </p:cNvSpPr>
          <p:nvPr/>
        </p:nvSpPr>
        <p:spPr bwMode="auto">
          <a:xfrm>
            <a:off x="47910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7" name="Rectangle 431"/>
          <p:cNvSpPr>
            <a:spLocks noChangeArrowheads="1"/>
          </p:cNvSpPr>
          <p:nvPr/>
        </p:nvSpPr>
        <p:spPr bwMode="auto">
          <a:xfrm>
            <a:off x="4791075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L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8" name="Rectangle 431"/>
          <p:cNvSpPr>
            <a:spLocks noChangeArrowheads="1"/>
          </p:cNvSpPr>
          <p:nvPr/>
        </p:nvSpPr>
        <p:spPr bwMode="auto">
          <a:xfrm>
            <a:off x="4791075" y="39528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9" name="Rectangle 431"/>
          <p:cNvSpPr>
            <a:spLocks noChangeArrowheads="1"/>
          </p:cNvSpPr>
          <p:nvPr/>
        </p:nvSpPr>
        <p:spPr bwMode="auto">
          <a:xfrm>
            <a:off x="4791075" y="44100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0" name="Rectangle 431"/>
          <p:cNvSpPr>
            <a:spLocks noChangeArrowheads="1"/>
          </p:cNvSpPr>
          <p:nvPr/>
        </p:nvSpPr>
        <p:spPr bwMode="auto">
          <a:xfrm>
            <a:off x="4791075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4" name="Rectangle 431"/>
          <p:cNvSpPr>
            <a:spLocks noChangeArrowheads="1"/>
          </p:cNvSpPr>
          <p:nvPr/>
        </p:nvSpPr>
        <p:spPr bwMode="auto">
          <a:xfrm>
            <a:off x="3916680" y="3497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M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8" name="Rectangle 431"/>
          <p:cNvSpPr>
            <a:spLocks noChangeArrowheads="1"/>
          </p:cNvSpPr>
          <p:nvPr/>
        </p:nvSpPr>
        <p:spPr bwMode="auto">
          <a:xfrm>
            <a:off x="391668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0" name="Rectangle 431"/>
          <p:cNvSpPr>
            <a:spLocks noChangeArrowheads="1"/>
          </p:cNvSpPr>
          <p:nvPr/>
        </p:nvSpPr>
        <p:spPr bwMode="auto">
          <a:xfrm>
            <a:off x="3916680" y="44119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5" name="Rectangle 431"/>
          <p:cNvSpPr>
            <a:spLocks noChangeArrowheads="1"/>
          </p:cNvSpPr>
          <p:nvPr/>
        </p:nvSpPr>
        <p:spPr bwMode="auto">
          <a:xfrm>
            <a:off x="3916680" y="48691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2" name="Rectangle 431"/>
          <p:cNvSpPr>
            <a:spLocks noChangeArrowheads="1"/>
          </p:cNvSpPr>
          <p:nvPr/>
        </p:nvSpPr>
        <p:spPr bwMode="auto">
          <a:xfrm>
            <a:off x="3916680" y="5334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5" name="Rectangle 431"/>
          <p:cNvSpPr>
            <a:spLocks noChangeArrowheads="1"/>
          </p:cNvSpPr>
          <p:nvPr/>
        </p:nvSpPr>
        <p:spPr bwMode="auto">
          <a:xfrm>
            <a:off x="391668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2" name="Rectangle 431"/>
          <p:cNvSpPr>
            <a:spLocks noChangeArrowheads="1"/>
          </p:cNvSpPr>
          <p:nvPr/>
        </p:nvSpPr>
        <p:spPr bwMode="auto">
          <a:xfrm>
            <a:off x="21621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3" name="Rectangle 431"/>
          <p:cNvSpPr>
            <a:spLocks noChangeArrowheads="1"/>
          </p:cNvSpPr>
          <p:nvPr/>
        </p:nvSpPr>
        <p:spPr bwMode="auto">
          <a:xfrm>
            <a:off x="26003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U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5" name="Rectangle 431"/>
          <p:cNvSpPr>
            <a:spLocks noChangeArrowheads="1"/>
          </p:cNvSpPr>
          <p:nvPr/>
        </p:nvSpPr>
        <p:spPr bwMode="auto">
          <a:xfrm>
            <a:off x="30384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9" name="Rectangle 431"/>
          <p:cNvSpPr>
            <a:spLocks noChangeArrowheads="1"/>
          </p:cNvSpPr>
          <p:nvPr/>
        </p:nvSpPr>
        <p:spPr bwMode="auto">
          <a:xfrm>
            <a:off x="34766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0" name="Rectangle 431"/>
          <p:cNvSpPr>
            <a:spLocks noChangeArrowheads="1"/>
          </p:cNvSpPr>
          <p:nvPr/>
        </p:nvSpPr>
        <p:spPr bwMode="auto">
          <a:xfrm>
            <a:off x="39147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1" name="Rectangle 431"/>
          <p:cNvSpPr>
            <a:spLocks noChangeArrowheads="1"/>
          </p:cNvSpPr>
          <p:nvPr/>
        </p:nvSpPr>
        <p:spPr bwMode="auto">
          <a:xfrm>
            <a:off x="43529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2" name="Rectangle 431"/>
          <p:cNvSpPr>
            <a:spLocks noChangeArrowheads="1"/>
          </p:cNvSpPr>
          <p:nvPr/>
        </p:nvSpPr>
        <p:spPr bwMode="auto">
          <a:xfrm>
            <a:off x="47910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3" name="Rectangle 431"/>
          <p:cNvSpPr>
            <a:spLocks noChangeArrowheads="1"/>
          </p:cNvSpPr>
          <p:nvPr/>
        </p:nvSpPr>
        <p:spPr bwMode="auto">
          <a:xfrm>
            <a:off x="52292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2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6477000" cy="533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9. You use </a:t>
            </a:r>
            <a:r>
              <a:rPr lang="en-US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this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to change gear.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3" name="Rectangle 431"/>
          <p:cNvSpPr>
            <a:spLocks noChangeArrowheads="1"/>
          </p:cNvSpPr>
          <p:nvPr/>
        </p:nvSpPr>
        <p:spPr bwMode="auto">
          <a:xfrm>
            <a:off x="26060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4" name="Rectangle 431"/>
          <p:cNvSpPr>
            <a:spLocks noChangeArrowheads="1"/>
          </p:cNvSpPr>
          <p:nvPr/>
        </p:nvSpPr>
        <p:spPr bwMode="auto">
          <a:xfrm>
            <a:off x="304800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6" name="Rectangle 431"/>
          <p:cNvSpPr>
            <a:spLocks noChangeArrowheads="1"/>
          </p:cNvSpPr>
          <p:nvPr/>
        </p:nvSpPr>
        <p:spPr bwMode="auto">
          <a:xfrm>
            <a:off x="34823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7" name="Rectangle 431"/>
          <p:cNvSpPr>
            <a:spLocks noChangeArrowheads="1"/>
          </p:cNvSpPr>
          <p:nvPr/>
        </p:nvSpPr>
        <p:spPr bwMode="auto">
          <a:xfrm>
            <a:off x="3918858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8" name="Rectangle 431"/>
          <p:cNvSpPr>
            <a:spLocks noChangeArrowheads="1"/>
          </p:cNvSpPr>
          <p:nvPr/>
        </p:nvSpPr>
        <p:spPr bwMode="auto">
          <a:xfrm>
            <a:off x="43586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9" name="Rectangle 431"/>
          <p:cNvSpPr>
            <a:spLocks noChangeArrowheads="1"/>
          </p:cNvSpPr>
          <p:nvPr/>
        </p:nvSpPr>
        <p:spPr bwMode="auto">
          <a:xfrm>
            <a:off x="480060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0" name="Rectangle 431"/>
          <p:cNvSpPr>
            <a:spLocks noChangeArrowheads="1"/>
          </p:cNvSpPr>
          <p:nvPr/>
        </p:nvSpPr>
        <p:spPr bwMode="auto">
          <a:xfrm>
            <a:off x="52349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4" name="Rectangle 213"/>
          <p:cNvSpPr>
            <a:spLocks noChangeArrowheads="1"/>
          </p:cNvSpPr>
          <p:nvPr/>
        </p:nvSpPr>
        <p:spPr bwMode="auto">
          <a:xfrm>
            <a:off x="566928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C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7" name="Rectangle 431"/>
          <p:cNvSpPr>
            <a:spLocks noChangeArrowheads="1"/>
          </p:cNvSpPr>
          <p:nvPr/>
        </p:nvSpPr>
        <p:spPr bwMode="auto">
          <a:xfrm>
            <a:off x="6110514" y="577668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28" name="Title 3"/>
          <p:cNvSpPr txBox="1">
            <a:spLocks noChangeArrowheads="1"/>
          </p:cNvSpPr>
          <p:nvPr/>
        </p:nvSpPr>
        <p:spPr bwMode="auto">
          <a:xfrm>
            <a:off x="0" y="533400"/>
            <a:ext cx="65532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9.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Bạn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dùng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cái</a:t>
            </a:r>
            <a:r>
              <a:rPr lang="en-US" sz="28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en-US" sz="2800" b="1" u="sng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này</a:t>
            </a:r>
            <a:r>
              <a:rPr lang="en-US" sz="2800" b="1" u="sng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vi-VN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để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 sang </a:t>
            </a:r>
            <a:r>
              <a:rPr lang="en-US" sz="2800" b="1" dirty="0" err="1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số</a:t>
            </a:r>
            <a:r>
              <a:rPr lang="en-US" sz="2800" b="1" dirty="0" smtClean="0">
                <a:solidFill>
                  <a:srgbClr val="6600CC"/>
                </a:solidFill>
                <a:latin typeface="Arial" pitchFamily="34" charset="0"/>
                <a:ea typeface="+mj-ea"/>
                <a:cs typeface="Arial" pitchFamily="34" charset="0"/>
              </a:rPr>
              <a:t>.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29" name="Title 3"/>
          <p:cNvSpPr txBox="1">
            <a:spLocks noChangeArrowheads="1"/>
          </p:cNvSpPr>
          <p:nvPr/>
        </p:nvSpPr>
        <p:spPr bwMode="auto">
          <a:xfrm>
            <a:off x="6400800" y="533400"/>
            <a:ext cx="2209800" cy="715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CẦN SỐ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30" name="Picture 2"/>
          <p:cNvPicPr>
            <a:picLocks noChangeAspect="1" noChangeArrowheads="1"/>
          </p:cNvPicPr>
          <p:nvPr/>
        </p:nvPicPr>
        <p:blipFill>
          <a:blip r:embed="rId4"/>
          <a:srcRect l="3750" t="31000" r="43750" b="16000"/>
          <a:stretch>
            <a:fillRect/>
          </a:stretch>
        </p:blipFill>
        <p:spPr bwMode="auto">
          <a:xfrm>
            <a:off x="685800" y="1219200"/>
            <a:ext cx="7010400" cy="4540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 animBg="1"/>
      <p:bldP spid="203" grpId="0" animBg="1"/>
      <p:bldP spid="204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4" grpId="0" animBg="1"/>
      <p:bldP spid="227" grpId="0" animBg="1"/>
      <p:bldP spid="228" grpId="0" animBg="1"/>
      <p:bldP spid="2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26"/>
          <p:cNvGrpSpPr>
            <a:grpSpLocks/>
          </p:cNvGrpSpPr>
          <p:nvPr/>
        </p:nvGrpSpPr>
        <p:grpSpPr bwMode="auto">
          <a:xfrm>
            <a:off x="1295400" y="1219200"/>
            <a:ext cx="3081867" cy="457200"/>
            <a:chOff x="576" y="3504"/>
            <a:chExt cx="2688" cy="288"/>
          </a:xfrm>
        </p:grpSpPr>
        <p:sp>
          <p:nvSpPr>
            <p:cNvPr id="16" name="Rectangle 427"/>
            <p:cNvSpPr>
              <a:spLocks noChangeArrowheads="1"/>
            </p:cNvSpPr>
            <p:nvPr/>
          </p:nvSpPr>
          <p:spPr bwMode="auto">
            <a:xfrm>
              <a:off x="249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8" name="Rectangle 429"/>
            <p:cNvSpPr>
              <a:spLocks noChangeArrowheads="1"/>
            </p:cNvSpPr>
            <p:nvPr/>
          </p:nvSpPr>
          <p:spPr bwMode="auto">
            <a:xfrm>
              <a:off x="2112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19" name="Rectangle 430"/>
            <p:cNvSpPr>
              <a:spLocks noChangeArrowheads="1"/>
            </p:cNvSpPr>
            <p:nvPr/>
          </p:nvSpPr>
          <p:spPr bwMode="auto">
            <a:xfrm>
              <a:off x="96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 b="1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20" name="Rectangle 431"/>
            <p:cNvSpPr>
              <a:spLocks noChangeArrowheads="1"/>
            </p:cNvSpPr>
            <p:nvPr/>
          </p:nvSpPr>
          <p:spPr bwMode="auto">
            <a:xfrm>
              <a:off x="576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1" name="Rectangle 432"/>
            <p:cNvSpPr>
              <a:spLocks noChangeArrowheads="1"/>
            </p:cNvSpPr>
            <p:nvPr/>
          </p:nvSpPr>
          <p:spPr bwMode="auto">
            <a:xfrm>
              <a:off x="1728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2" name="Rectangle 433"/>
            <p:cNvSpPr>
              <a:spLocks noChangeArrowheads="1"/>
            </p:cNvSpPr>
            <p:nvPr/>
          </p:nvSpPr>
          <p:spPr bwMode="auto">
            <a:xfrm>
              <a:off x="1344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  <p:sp>
          <p:nvSpPr>
            <p:cNvPr id="24" name="Rectangle 435"/>
            <p:cNvSpPr>
              <a:spLocks noChangeArrowheads="1"/>
            </p:cNvSpPr>
            <p:nvPr/>
          </p:nvSpPr>
          <p:spPr bwMode="auto">
            <a:xfrm>
              <a:off x="2880" y="3504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FFFF66">
                    <a:alpha val="39000"/>
                  </a:srgbClr>
                </a:gs>
                <a:gs pos="100000">
                  <a:srgbClr val="FFFF6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3200">
                <a:solidFill>
                  <a:schemeClr val="tx2"/>
                </a:solidFill>
                <a:latin typeface="Arial" charset="0"/>
              </a:endParaRPr>
            </a:p>
          </p:txBody>
        </p:sp>
      </p:grpSp>
      <p:cxnSp>
        <p:nvCxnSpPr>
          <p:cNvPr id="130" name="Straight Arrow Connector 129"/>
          <p:cNvCxnSpPr/>
          <p:nvPr/>
        </p:nvCxnSpPr>
        <p:spPr>
          <a:xfrm rot="5400000">
            <a:off x="5003490" y="2818606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rot="5400000">
            <a:off x="6325394" y="2321650"/>
            <a:ext cx="3048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431"/>
          <p:cNvSpPr>
            <a:spLocks noChangeArrowheads="1"/>
          </p:cNvSpPr>
          <p:nvPr/>
        </p:nvSpPr>
        <p:spPr bwMode="auto">
          <a:xfrm>
            <a:off x="1295400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8" name="Rectangle 431"/>
          <p:cNvSpPr>
            <a:spLocks noChangeArrowheads="1"/>
          </p:cNvSpPr>
          <p:nvPr/>
        </p:nvSpPr>
        <p:spPr bwMode="auto">
          <a:xfrm>
            <a:off x="173593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9" name="Rectangle 431"/>
          <p:cNvSpPr>
            <a:spLocks noChangeArrowheads="1"/>
          </p:cNvSpPr>
          <p:nvPr/>
        </p:nvSpPr>
        <p:spPr bwMode="auto">
          <a:xfrm>
            <a:off x="217646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0" name="Rectangle 431"/>
          <p:cNvSpPr>
            <a:spLocks noChangeArrowheads="1"/>
          </p:cNvSpPr>
          <p:nvPr/>
        </p:nvSpPr>
        <p:spPr bwMode="auto">
          <a:xfrm>
            <a:off x="2616991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055143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2" name="Rectangle 431"/>
          <p:cNvSpPr>
            <a:spLocks noChangeArrowheads="1"/>
          </p:cNvSpPr>
          <p:nvPr/>
        </p:nvSpPr>
        <p:spPr bwMode="auto">
          <a:xfrm>
            <a:off x="3495676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3" name="Rectangle 431"/>
          <p:cNvSpPr>
            <a:spLocks noChangeArrowheads="1"/>
          </p:cNvSpPr>
          <p:nvPr/>
        </p:nvSpPr>
        <p:spPr bwMode="auto">
          <a:xfrm>
            <a:off x="3940175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Y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6" name="AutoShape 96"/>
          <p:cNvSpPr>
            <a:spLocks noChangeArrowheads="1"/>
          </p:cNvSpPr>
          <p:nvPr/>
        </p:nvSpPr>
        <p:spPr bwMode="auto">
          <a:xfrm>
            <a:off x="762000" y="1295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1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69" name="AutoShape 89"/>
          <p:cNvSpPr>
            <a:spLocks noChangeArrowheads="1"/>
          </p:cNvSpPr>
          <p:nvPr/>
        </p:nvSpPr>
        <p:spPr bwMode="auto">
          <a:xfrm>
            <a:off x="1143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Arial" charset="0"/>
              </a:rPr>
              <a:t>3</a:t>
            </a:r>
            <a:endParaRPr lang="en-US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0" name="AutoShape 89"/>
          <p:cNvSpPr>
            <a:spLocks noChangeArrowheads="1"/>
          </p:cNvSpPr>
          <p:nvPr/>
        </p:nvSpPr>
        <p:spPr bwMode="auto">
          <a:xfrm>
            <a:off x="2133600" y="914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2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1" name="AutoShape 89"/>
          <p:cNvSpPr>
            <a:spLocks noChangeArrowheads="1"/>
          </p:cNvSpPr>
          <p:nvPr/>
        </p:nvSpPr>
        <p:spPr bwMode="auto">
          <a:xfrm>
            <a:off x="3933825" y="3171825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7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2" name="AutoShape 89"/>
          <p:cNvSpPr>
            <a:spLocks noChangeArrowheads="1"/>
          </p:cNvSpPr>
          <p:nvPr/>
        </p:nvSpPr>
        <p:spPr bwMode="auto">
          <a:xfrm>
            <a:off x="1143000" y="31242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173" name="AutoShape 89"/>
          <p:cNvSpPr>
            <a:spLocks noChangeArrowheads="1"/>
          </p:cNvSpPr>
          <p:nvPr/>
        </p:nvSpPr>
        <p:spPr bwMode="auto">
          <a:xfrm>
            <a:off x="6096000" y="22098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6" name="AutoShape 89"/>
          <p:cNvSpPr>
            <a:spLocks noChangeArrowheads="1"/>
          </p:cNvSpPr>
          <p:nvPr/>
        </p:nvSpPr>
        <p:spPr bwMode="auto">
          <a:xfrm>
            <a:off x="4800600" y="2667008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7" name="AutoShape 89"/>
          <p:cNvSpPr>
            <a:spLocks noChangeArrowheads="1"/>
          </p:cNvSpPr>
          <p:nvPr/>
        </p:nvSpPr>
        <p:spPr bwMode="auto">
          <a:xfrm>
            <a:off x="1600200" y="40386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8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218" name="AutoShape 89"/>
          <p:cNvSpPr>
            <a:spLocks noChangeArrowheads="1"/>
          </p:cNvSpPr>
          <p:nvPr/>
        </p:nvSpPr>
        <p:spPr bwMode="auto">
          <a:xfrm>
            <a:off x="2057400" y="5867400"/>
            <a:ext cx="457200" cy="304800"/>
          </a:xfrm>
          <a:prstGeom prst="hexagon">
            <a:avLst>
              <a:gd name="adj" fmla="val 375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 smtClean="0">
                <a:solidFill>
                  <a:schemeClr val="bg2"/>
                </a:solidFill>
                <a:latin typeface="Arial" charset="0"/>
              </a:rPr>
              <a:t>9</a:t>
            </a:r>
            <a:endParaRPr lang="en-US" b="1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97" name="Rectangle 431"/>
          <p:cNvSpPr>
            <a:spLocks noChangeArrowheads="1"/>
          </p:cNvSpPr>
          <p:nvPr/>
        </p:nvSpPr>
        <p:spPr bwMode="auto">
          <a:xfrm>
            <a:off x="2162175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5" name="Rectangle 431"/>
          <p:cNvSpPr>
            <a:spLocks noChangeArrowheads="1"/>
          </p:cNvSpPr>
          <p:nvPr/>
        </p:nvSpPr>
        <p:spPr bwMode="auto">
          <a:xfrm>
            <a:off x="1720850" y="2133600"/>
            <a:ext cx="440267" cy="457202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20" name="Rectangle 431"/>
          <p:cNvSpPr>
            <a:spLocks noChangeArrowheads="1"/>
          </p:cNvSpPr>
          <p:nvPr/>
        </p:nvSpPr>
        <p:spPr bwMode="auto">
          <a:xfrm>
            <a:off x="3914773" y="34956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8" name="Rectangle 431"/>
          <p:cNvSpPr>
            <a:spLocks noChangeArrowheads="1"/>
          </p:cNvSpPr>
          <p:nvPr/>
        </p:nvSpPr>
        <p:spPr bwMode="auto">
          <a:xfrm>
            <a:off x="3914773" y="39528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9" name="Rectangle 431"/>
          <p:cNvSpPr>
            <a:spLocks noChangeArrowheads="1"/>
          </p:cNvSpPr>
          <p:nvPr/>
        </p:nvSpPr>
        <p:spPr bwMode="auto">
          <a:xfrm>
            <a:off x="3919536" y="44100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2" name="Rectangle 431"/>
          <p:cNvSpPr>
            <a:spLocks noChangeArrowheads="1"/>
          </p:cNvSpPr>
          <p:nvPr/>
        </p:nvSpPr>
        <p:spPr bwMode="auto">
          <a:xfrm>
            <a:off x="3919536" y="48672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" name="Rectangle 431"/>
          <p:cNvSpPr>
            <a:spLocks noChangeArrowheads="1"/>
          </p:cNvSpPr>
          <p:nvPr/>
        </p:nvSpPr>
        <p:spPr bwMode="auto">
          <a:xfrm>
            <a:off x="3919536" y="5324476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4" name="Rectangle 431"/>
          <p:cNvSpPr>
            <a:spLocks noChangeArrowheads="1"/>
          </p:cNvSpPr>
          <p:nvPr/>
        </p:nvSpPr>
        <p:spPr bwMode="auto">
          <a:xfrm>
            <a:off x="3919536" y="578167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5" name="Rectangle 431"/>
          <p:cNvSpPr>
            <a:spLocks noChangeArrowheads="1"/>
          </p:cNvSpPr>
          <p:nvPr/>
        </p:nvSpPr>
        <p:spPr bwMode="auto">
          <a:xfrm>
            <a:off x="2162175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6" name="Rectangle 431"/>
          <p:cNvSpPr>
            <a:spLocks noChangeArrowheads="1"/>
          </p:cNvSpPr>
          <p:nvPr/>
        </p:nvSpPr>
        <p:spPr bwMode="auto">
          <a:xfrm>
            <a:off x="2163763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5" name="Rectangle 431"/>
          <p:cNvSpPr>
            <a:spLocks noChangeArrowheads="1"/>
          </p:cNvSpPr>
          <p:nvPr/>
        </p:nvSpPr>
        <p:spPr bwMode="auto">
          <a:xfrm>
            <a:off x="2162176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7" name="Rectangle 431"/>
          <p:cNvSpPr>
            <a:spLocks noChangeArrowheads="1"/>
          </p:cNvSpPr>
          <p:nvPr/>
        </p:nvSpPr>
        <p:spPr bwMode="auto">
          <a:xfrm>
            <a:off x="1725610" y="30511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9" name="Rectangle 431"/>
          <p:cNvSpPr>
            <a:spLocks noChangeArrowheads="1"/>
          </p:cNvSpPr>
          <p:nvPr/>
        </p:nvSpPr>
        <p:spPr bwMode="auto">
          <a:xfrm>
            <a:off x="2162178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1" name="Rectangle 431"/>
          <p:cNvSpPr>
            <a:spLocks noChangeArrowheads="1"/>
          </p:cNvSpPr>
          <p:nvPr/>
        </p:nvSpPr>
        <p:spPr bwMode="auto">
          <a:xfrm>
            <a:off x="2154558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2" name="Rectangle 431"/>
          <p:cNvSpPr>
            <a:spLocks noChangeArrowheads="1"/>
          </p:cNvSpPr>
          <p:nvPr/>
        </p:nvSpPr>
        <p:spPr bwMode="auto">
          <a:xfrm>
            <a:off x="26003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3" name="Rectangle 431"/>
          <p:cNvSpPr>
            <a:spLocks noChangeArrowheads="1"/>
          </p:cNvSpPr>
          <p:nvPr/>
        </p:nvSpPr>
        <p:spPr bwMode="auto">
          <a:xfrm>
            <a:off x="30384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4" name="Rectangle 431"/>
          <p:cNvSpPr>
            <a:spLocks noChangeArrowheads="1"/>
          </p:cNvSpPr>
          <p:nvPr/>
        </p:nvSpPr>
        <p:spPr bwMode="auto">
          <a:xfrm>
            <a:off x="34766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5" name="Rectangle 431"/>
          <p:cNvSpPr>
            <a:spLocks noChangeArrowheads="1"/>
          </p:cNvSpPr>
          <p:nvPr/>
        </p:nvSpPr>
        <p:spPr bwMode="auto">
          <a:xfrm>
            <a:off x="4352926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6" name="Rectangle 431"/>
          <p:cNvSpPr>
            <a:spLocks noChangeArrowheads="1"/>
          </p:cNvSpPr>
          <p:nvPr/>
        </p:nvSpPr>
        <p:spPr bwMode="auto">
          <a:xfrm>
            <a:off x="4791074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7" name="Rectangle 431"/>
          <p:cNvSpPr>
            <a:spLocks noChangeArrowheads="1"/>
          </p:cNvSpPr>
          <p:nvPr/>
        </p:nvSpPr>
        <p:spPr bwMode="auto">
          <a:xfrm>
            <a:off x="4791074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8" name="Rectangle 431"/>
          <p:cNvSpPr>
            <a:spLocks noChangeArrowheads="1"/>
          </p:cNvSpPr>
          <p:nvPr/>
        </p:nvSpPr>
        <p:spPr bwMode="auto">
          <a:xfrm>
            <a:off x="4791074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9" name="Rectangle 431"/>
          <p:cNvSpPr>
            <a:spLocks noChangeArrowheads="1"/>
          </p:cNvSpPr>
          <p:nvPr/>
        </p:nvSpPr>
        <p:spPr bwMode="auto">
          <a:xfrm>
            <a:off x="4791074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0" name="Rectangle 431"/>
          <p:cNvSpPr>
            <a:spLocks noChangeArrowheads="1"/>
          </p:cNvSpPr>
          <p:nvPr/>
        </p:nvSpPr>
        <p:spPr bwMode="auto">
          <a:xfrm>
            <a:off x="4791074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1" name="Rectangle 431"/>
          <p:cNvSpPr>
            <a:spLocks noChangeArrowheads="1"/>
          </p:cNvSpPr>
          <p:nvPr/>
        </p:nvSpPr>
        <p:spPr bwMode="auto">
          <a:xfrm>
            <a:off x="43576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2" name="Rectangle 431"/>
          <p:cNvSpPr>
            <a:spLocks noChangeArrowheads="1"/>
          </p:cNvSpPr>
          <p:nvPr/>
        </p:nvSpPr>
        <p:spPr bwMode="auto">
          <a:xfrm>
            <a:off x="47958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3" name="Rectangle 431"/>
          <p:cNvSpPr>
            <a:spLocks noChangeArrowheads="1"/>
          </p:cNvSpPr>
          <p:nvPr/>
        </p:nvSpPr>
        <p:spPr bwMode="auto">
          <a:xfrm>
            <a:off x="34813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4" name="Rectangle 431"/>
          <p:cNvSpPr>
            <a:spLocks noChangeArrowheads="1"/>
          </p:cNvSpPr>
          <p:nvPr/>
        </p:nvSpPr>
        <p:spPr bwMode="auto">
          <a:xfrm>
            <a:off x="3043237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6" name="Rectangle 431"/>
          <p:cNvSpPr>
            <a:spLocks noChangeArrowheads="1"/>
          </p:cNvSpPr>
          <p:nvPr/>
        </p:nvSpPr>
        <p:spPr bwMode="auto">
          <a:xfrm>
            <a:off x="26050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7" name="Rectangle 431"/>
          <p:cNvSpPr>
            <a:spLocks noChangeArrowheads="1"/>
          </p:cNvSpPr>
          <p:nvPr/>
        </p:nvSpPr>
        <p:spPr bwMode="auto">
          <a:xfrm>
            <a:off x="5233985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8" name="Rectangle 431"/>
          <p:cNvSpPr>
            <a:spLocks noChangeArrowheads="1"/>
          </p:cNvSpPr>
          <p:nvPr/>
        </p:nvSpPr>
        <p:spPr bwMode="auto">
          <a:xfrm>
            <a:off x="5672133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4" name="Rectangle 431"/>
          <p:cNvSpPr>
            <a:spLocks noChangeArrowheads="1"/>
          </p:cNvSpPr>
          <p:nvPr/>
        </p:nvSpPr>
        <p:spPr bwMode="auto">
          <a:xfrm>
            <a:off x="6110289" y="57816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5" name="Rectangle 431"/>
          <p:cNvSpPr>
            <a:spLocks noChangeArrowheads="1"/>
          </p:cNvSpPr>
          <p:nvPr/>
        </p:nvSpPr>
        <p:spPr bwMode="auto">
          <a:xfrm>
            <a:off x="6110288" y="6238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6" name="Rectangle 431"/>
          <p:cNvSpPr>
            <a:spLocks noChangeArrowheads="1"/>
          </p:cNvSpPr>
          <p:nvPr/>
        </p:nvSpPr>
        <p:spPr bwMode="auto">
          <a:xfrm>
            <a:off x="6110289" y="53244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7" name="Rectangle 431"/>
          <p:cNvSpPr>
            <a:spLocks noChangeArrowheads="1"/>
          </p:cNvSpPr>
          <p:nvPr/>
        </p:nvSpPr>
        <p:spPr bwMode="auto">
          <a:xfrm>
            <a:off x="5229222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8" name="Rectangle 431"/>
          <p:cNvSpPr>
            <a:spLocks noChangeArrowheads="1"/>
          </p:cNvSpPr>
          <p:nvPr/>
        </p:nvSpPr>
        <p:spPr bwMode="auto">
          <a:xfrm>
            <a:off x="6110289" y="48672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79" name="Rectangle 431"/>
          <p:cNvSpPr>
            <a:spLocks noChangeArrowheads="1"/>
          </p:cNvSpPr>
          <p:nvPr/>
        </p:nvSpPr>
        <p:spPr bwMode="auto">
          <a:xfrm>
            <a:off x="6110289" y="44100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0" name="Rectangle 431"/>
          <p:cNvSpPr>
            <a:spLocks noChangeArrowheads="1"/>
          </p:cNvSpPr>
          <p:nvPr/>
        </p:nvSpPr>
        <p:spPr bwMode="auto">
          <a:xfrm>
            <a:off x="6113456" y="3952874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1" name="Rectangle 431"/>
          <p:cNvSpPr>
            <a:spLocks noChangeArrowheads="1"/>
          </p:cNvSpPr>
          <p:nvPr/>
        </p:nvSpPr>
        <p:spPr bwMode="auto">
          <a:xfrm>
            <a:off x="6110289" y="35004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2" name="Rectangle 431"/>
          <p:cNvSpPr>
            <a:spLocks noChangeArrowheads="1"/>
          </p:cNvSpPr>
          <p:nvPr/>
        </p:nvSpPr>
        <p:spPr bwMode="auto">
          <a:xfrm>
            <a:off x="6110289" y="3043237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3" name="Rectangle 431"/>
          <p:cNvSpPr>
            <a:spLocks noChangeArrowheads="1"/>
          </p:cNvSpPr>
          <p:nvPr/>
        </p:nvSpPr>
        <p:spPr bwMode="auto">
          <a:xfrm>
            <a:off x="6113456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4" name="Rectangle 431"/>
          <p:cNvSpPr>
            <a:spLocks noChangeArrowheads="1"/>
          </p:cNvSpPr>
          <p:nvPr/>
        </p:nvSpPr>
        <p:spPr bwMode="auto">
          <a:xfrm>
            <a:off x="2162175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5" name="Rectangle 431"/>
          <p:cNvSpPr>
            <a:spLocks noChangeArrowheads="1"/>
          </p:cNvSpPr>
          <p:nvPr/>
        </p:nvSpPr>
        <p:spPr bwMode="auto">
          <a:xfrm>
            <a:off x="2602705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6" name="Rectangle 431"/>
          <p:cNvSpPr>
            <a:spLocks noChangeArrowheads="1"/>
          </p:cNvSpPr>
          <p:nvPr/>
        </p:nvSpPr>
        <p:spPr bwMode="auto">
          <a:xfrm>
            <a:off x="3043230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7" name="Rectangle 431"/>
          <p:cNvSpPr>
            <a:spLocks noChangeArrowheads="1"/>
          </p:cNvSpPr>
          <p:nvPr/>
        </p:nvSpPr>
        <p:spPr bwMode="auto">
          <a:xfrm>
            <a:off x="3483771" y="2135981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8" name="Rectangle 431"/>
          <p:cNvSpPr>
            <a:spLocks noChangeArrowheads="1"/>
          </p:cNvSpPr>
          <p:nvPr/>
        </p:nvSpPr>
        <p:spPr bwMode="auto">
          <a:xfrm>
            <a:off x="3924296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89" name="Rectangle 431"/>
          <p:cNvSpPr>
            <a:spLocks noChangeArrowheads="1"/>
          </p:cNvSpPr>
          <p:nvPr/>
        </p:nvSpPr>
        <p:spPr bwMode="auto">
          <a:xfrm>
            <a:off x="4364837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0" name="Rectangle 431"/>
          <p:cNvSpPr>
            <a:spLocks noChangeArrowheads="1"/>
          </p:cNvSpPr>
          <p:nvPr/>
        </p:nvSpPr>
        <p:spPr bwMode="auto">
          <a:xfrm>
            <a:off x="4805362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1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4" name="Rectangle 431"/>
          <p:cNvSpPr>
            <a:spLocks noChangeArrowheads="1"/>
          </p:cNvSpPr>
          <p:nvPr/>
        </p:nvSpPr>
        <p:spPr bwMode="auto">
          <a:xfrm>
            <a:off x="2174557" y="1219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5" name="Rectangle 431"/>
          <p:cNvSpPr>
            <a:spLocks noChangeArrowheads="1"/>
          </p:cNvSpPr>
          <p:nvPr/>
        </p:nvSpPr>
        <p:spPr bwMode="auto">
          <a:xfrm>
            <a:off x="2164080" y="1676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6" name="Rectangle 431"/>
          <p:cNvSpPr>
            <a:spLocks noChangeArrowheads="1"/>
          </p:cNvSpPr>
          <p:nvPr/>
        </p:nvSpPr>
        <p:spPr bwMode="auto">
          <a:xfrm>
            <a:off x="216408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7" name="Rectangle 431"/>
          <p:cNvSpPr>
            <a:spLocks noChangeArrowheads="1"/>
          </p:cNvSpPr>
          <p:nvPr/>
        </p:nvSpPr>
        <p:spPr bwMode="auto">
          <a:xfrm>
            <a:off x="216408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8" name="Rectangle 431"/>
          <p:cNvSpPr>
            <a:spLocks noChangeArrowheads="1"/>
          </p:cNvSpPr>
          <p:nvPr/>
        </p:nvSpPr>
        <p:spPr bwMode="auto">
          <a:xfrm>
            <a:off x="216408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89" name="Rectangle 431"/>
          <p:cNvSpPr>
            <a:spLocks noChangeArrowheads="1"/>
          </p:cNvSpPr>
          <p:nvPr/>
        </p:nvSpPr>
        <p:spPr bwMode="auto">
          <a:xfrm>
            <a:off x="216408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0" name="Rectangle 431"/>
          <p:cNvSpPr>
            <a:spLocks noChangeArrowheads="1"/>
          </p:cNvSpPr>
          <p:nvPr/>
        </p:nvSpPr>
        <p:spPr bwMode="auto">
          <a:xfrm>
            <a:off x="215646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1" name="Rectangle 431"/>
          <p:cNvSpPr>
            <a:spLocks noChangeArrowheads="1"/>
          </p:cNvSpPr>
          <p:nvPr/>
        </p:nvSpPr>
        <p:spPr bwMode="auto">
          <a:xfrm>
            <a:off x="215646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8" name="Rectangle 431"/>
          <p:cNvSpPr>
            <a:spLocks noChangeArrowheads="1"/>
          </p:cNvSpPr>
          <p:nvPr/>
        </p:nvSpPr>
        <p:spPr bwMode="auto">
          <a:xfrm>
            <a:off x="17272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9" name="Rectangle 431"/>
          <p:cNvSpPr>
            <a:spLocks noChangeArrowheads="1"/>
          </p:cNvSpPr>
          <p:nvPr/>
        </p:nvSpPr>
        <p:spPr bwMode="auto">
          <a:xfrm>
            <a:off x="21653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0" name="Rectangle 431"/>
          <p:cNvSpPr>
            <a:spLocks noChangeArrowheads="1"/>
          </p:cNvSpPr>
          <p:nvPr/>
        </p:nvSpPr>
        <p:spPr bwMode="auto">
          <a:xfrm>
            <a:off x="26035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1" name="Rectangle 431"/>
          <p:cNvSpPr>
            <a:spLocks noChangeArrowheads="1"/>
          </p:cNvSpPr>
          <p:nvPr/>
        </p:nvSpPr>
        <p:spPr bwMode="auto">
          <a:xfrm>
            <a:off x="30416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2" name="Rectangle 431"/>
          <p:cNvSpPr>
            <a:spLocks noChangeArrowheads="1"/>
          </p:cNvSpPr>
          <p:nvPr/>
        </p:nvSpPr>
        <p:spPr bwMode="auto">
          <a:xfrm>
            <a:off x="34798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3" name="Rectangle 431"/>
          <p:cNvSpPr>
            <a:spLocks noChangeArrowheads="1"/>
          </p:cNvSpPr>
          <p:nvPr/>
        </p:nvSpPr>
        <p:spPr bwMode="auto">
          <a:xfrm>
            <a:off x="39243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4" name="Rectangle 431"/>
          <p:cNvSpPr>
            <a:spLocks noChangeArrowheads="1"/>
          </p:cNvSpPr>
          <p:nvPr/>
        </p:nvSpPr>
        <p:spPr bwMode="auto">
          <a:xfrm>
            <a:off x="48006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6" name="Rectangle 431"/>
          <p:cNvSpPr>
            <a:spLocks noChangeArrowheads="1"/>
          </p:cNvSpPr>
          <p:nvPr/>
        </p:nvSpPr>
        <p:spPr bwMode="auto">
          <a:xfrm>
            <a:off x="436245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Rectangle 431"/>
          <p:cNvSpPr>
            <a:spLocks noChangeArrowheads="1"/>
          </p:cNvSpPr>
          <p:nvPr/>
        </p:nvSpPr>
        <p:spPr bwMode="auto">
          <a:xfrm>
            <a:off x="5245100" y="2133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2" name="Rectangle 431"/>
          <p:cNvSpPr>
            <a:spLocks noChangeArrowheads="1"/>
          </p:cNvSpPr>
          <p:nvPr/>
        </p:nvSpPr>
        <p:spPr bwMode="auto">
          <a:xfrm>
            <a:off x="6108700" y="2590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H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3" name="Rectangle 431"/>
          <p:cNvSpPr>
            <a:spLocks noChangeArrowheads="1"/>
          </p:cNvSpPr>
          <p:nvPr/>
        </p:nvSpPr>
        <p:spPr bwMode="auto">
          <a:xfrm>
            <a:off x="61087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4" name="Rectangle 431"/>
          <p:cNvSpPr>
            <a:spLocks noChangeArrowheads="1"/>
          </p:cNvSpPr>
          <p:nvPr/>
        </p:nvSpPr>
        <p:spPr bwMode="auto">
          <a:xfrm>
            <a:off x="6108700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Rectangle 431"/>
          <p:cNvSpPr>
            <a:spLocks noChangeArrowheads="1"/>
          </p:cNvSpPr>
          <p:nvPr/>
        </p:nvSpPr>
        <p:spPr bwMode="auto">
          <a:xfrm>
            <a:off x="610870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D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6" name="Rectangle 431"/>
          <p:cNvSpPr>
            <a:spLocks noChangeArrowheads="1"/>
          </p:cNvSpPr>
          <p:nvPr/>
        </p:nvSpPr>
        <p:spPr bwMode="auto">
          <a:xfrm>
            <a:off x="6108700" y="44196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Rectangle 431"/>
          <p:cNvSpPr>
            <a:spLocks noChangeArrowheads="1"/>
          </p:cNvSpPr>
          <p:nvPr/>
        </p:nvSpPr>
        <p:spPr bwMode="auto">
          <a:xfrm>
            <a:off x="6108700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8" name="Rectangle 431"/>
          <p:cNvSpPr>
            <a:spLocks noChangeArrowheads="1"/>
          </p:cNvSpPr>
          <p:nvPr/>
        </p:nvSpPr>
        <p:spPr bwMode="auto">
          <a:xfrm>
            <a:off x="6111875" y="533082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Rectangle 431"/>
          <p:cNvSpPr>
            <a:spLocks noChangeArrowheads="1"/>
          </p:cNvSpPr>
          <p:nvPr/>
        </p:nvSpPr>
        <p:spPr bwMode="auto">
          <a:xfrm>
            <a:off x="6111875" y="57848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Rectangle 431"/>
          <p:cNvSpPr>
            <a:spLocks noChangeArrowheads="1"/>
          </p:cNvSpPr>
          <p:nvPr/>
        </p:nvSpPr>
        <p:spPr bwMode="auto">
          <a:xfrm>
            <a:off x="6108700" y="624205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3" name="Rectangle 431"/>
          <p:cNvSpPr>
            <a:spLocks noChangeArrowheads="1"/>
          </p:cNvSpPr>
          <p:nvPr/>
        </p:nvSpPr>
        <p:spPr bwMode="auto">
          <a:xfrm>
            <a:off x="2600326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4" name="Rectangle 431"/>
          <p:cNvSpPr>
            <a:spLocks noChangeArrowheads="1"/>
          </p:cNvSpPr>
          <p:nvPr/>
        </p:nvSpPr>
        <p:spPr bwMode="auto">
          <a:xfrm>
            <a:off x="30384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5" name="Rectangle 431"/>
          <p:cNvSpPr>
            <a:spLocks noChangeArrowheads="1"/>
          </p:cNvSpPr>
          <p:nvPr/>
        </p:nvSpPr>
        <p:spPr bwMode="auto">
          <a:xfrm>
            <a:off x="347662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3" name="Rectangle 431"/>
          <p:cNvSpPr>
            <a:spLocks noChangeArrowheads="1"/>
          </p:cNvSpPr>
          <p:nvPr/>
        </p:nvSpPr>
        <p:spPr bwMode="auto">
          <a:xfrm>
            <a:off x="17272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B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4" name="Rectangle 431"/>
          <p:cNvSpPr>
            <a:spLocks noChangeArrowheads="1"/>
          </p:cNvSpPr>
          <p:nvPr/>
        </p:nvSpPr>
        <p:spPr bwMode="auto">
          <a:xfrm>
            <a:off x="21653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5" name="Rectangle 431"/>
          <p:cNvSpPr>
            <a:spLocks noChangeArrowheads="1"/>
          </p:cNvSpPr>
          <p:nvPr/>
        </p:nvSpPr>
        <p:spPr bwMode="auto">
          <a:xfrm>
            <a:off x="26035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6" name="Rectangle 431"/>
          <p:cNvSpPr>
            <a:spLocks noChangeArrowheads="1"/>
          </p:cNvSpPr>
          <p:nvPr/>
        </p:nvSpPr>
        <p:spPr bwMode="auto">
          <a:xfrm>
            <a:off x="304165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7" name="Rectangle 431"/>
          <p:cNvSpPr>
            <a:spLocks noChangeArrowheads="1"/>
          </p:cNvSpPr>
          <p:nvPr/>
        </p:nvSpPr>
        <p:spPr bwMode="auto">
          <a:xfrm>
            <a:off x="3479800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6" name="Rectangle 431"/>
          <p:cNvSpPr>
            <a:spLocks noChangeArrowheads="1"/>
          </p:cNvSpPr>
          <p:nvPr/>
        </p:nvSpPr>
        <p:spPr bwMode="auto">
          <a:xfrm>
            <a:off x="4791075" y="3048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7" name="Rectangle 431"/>
          <p:cNvSpPr>
            <a:spLocks noChangeArrowheads="1"/>
          </p:cNvSpPr>
          <p:nvPr/>
        </p:nvSpPr>
        <p:spPr bwMode="auto">
          <a:xfrm>
            <a:off x="4791075" y="35052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L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8" name="Rectangle 431"/>
          <p:cNvSpPr>
            <a:spLocks noChangeArrowheads="1"/>
          </p:cNvSpPr>
          <p:nvPr/>
        </p:nvSpPr>
        <p:spPr bwMode="auto">
          <a:xfrm>
            <a:off x="4791075" y="39528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9" name="Rectangle 431"/>
          <p:cNvSpPr>
            <a:spLocks noChangeArrowheads="1"/>
          </p:cNvSpPr>
          <p:nvPr/>
        </p:nvSpPr>
        <p:spPr bwMode="auto">
          <a:xfrm>
            <a:off x="4791075" y="4410075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0" name="Rectangle 431"/>
          <p:cNvSpPr>
            <a:spLocks noChangeArrowheads="1"/>
          </p:cNvSpPr>
          <p:nvPr/>
        </p:nvSpPr>
        <p:spPr bwMode="auto">
          <a:xfrm>
            <a:off x="4791075" y="48768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4" name="Rectangle 431"/>
          <p:cNvSpPr>
            <a:spLocks noChangeArrowheads="1"/>
          </p:cNvSpPr>
          <p:nvPr/>
        </p:nvSpPr>
        <p:spPr bwMode="auto">
          <a:xfrm>
            <a:off x="3916680" y="3497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M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48" name="Rectangle 431"/>
          <p:cNvSpPr>
            <a:spLocks noChangeArrowheads="1"/>
          </p:cNvSpPr>
          <p:nvPr/>
        </p:nvSpPr>
        <p:spPr bwMode="auto">
          <a:xfrm>
            <a:off x="3916680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50" name="Rectangle 431"/>
          <p:cNvSpPr>
            <a:spLocks noChangeArrowheads="1"/>
          </p:cNvSpPr>
          <p:nvPr/>
        </p:nvSpPr>
        <p:spPr bwMode="auto">
          <a:xfrm>
            <a:off x="3916680" y="44119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65" name="Rectangle 431"/>
          <p:cNvSpPr>
            <a:spLocks noChangeArrowheads="1"/>
          </p:cNvSpPr>
          <p:nvPr/>
        </p:nvSpPr>
        <p:spPr bwMode="auto">
          <a:xfrm>
            <a:off x="3916680" y="48691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92" name="Rectangle 431"/>
          <p:cNvSpPr>
            <a:spLocks noChangeArrowheads="1"/>
          </p:cNvSpPr>
          <p:nvPr/>
        </p:nvSpPr>
        <p:spPr bwMode="auto">
          <a:xfrm>
            <a:off x="3916680" y="53340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5" name="Rectangle 431"/>
          <p:cNvSpPr>
            <a:spLocks noChangeArrowheads="1"/>
          </p:cNvSpPr>
          <p:nvPr/>
        </p:nvSpPr>
        <p:spPr bwMode="auto">
          <a:xfrm>
            <a:off x="391668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2" name="Rectangle 431"/>
          <p:cNvSpPr>
            <a:spLocks noChangeArrowheads="1"/>
          </p:cNvSpPr>
          <p:nvPr/>
        </p:nvSpPr>
        <p:spPr bwMode="auto">
          <a:xfrm>
            <a:off x="21621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3" name="Rectangle 431"/>
          <p:cNvSpPr>
            <a:spLocks noChangeArrowheads="1"/>
          </p:cNvSpPr>
          <p:nvPr/>
        </p:nvSpPr>
        <p:spPr bwMode="auto">
          <a:xfrm>
            <a:off x="26003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U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5" name="Rectangle 431"/>
          <p:cNvSpPr>
            <a:spLocks noChangeArrowheads="1"/>
          </p:cNvSpPr>
          <p:nvPr/>
        </p:nvSpPr>
        <p:spPr bwMode="auto">
          <a:xfrm>
            <a:off x="30384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N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9" name="Rectangle 431"/>
          <p:cNvSpPr>
            <a:spLocks noChangeArrowheads="1"/>
          </p:cNvSpPr>
          <p:nvPr/>
        </p:nvSpPr>
        <p:spPr bwMode="auto">
          <a:xfrm>
            <a:off x="34766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V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0" name="Rectangle 431"/>
          <p:cNvSpPr>
            <a:spLocks noChangeArrowheads="1"/>
          </p:cNvSpPr>
          <p:nvPr/>
        </p:nvSpPr>
        <p:spPr bwMode="auto">
          <a:xfrm>
            <a:off x="39147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1" name="Rectangle 431"/>
          <p:cNvSpPr>
            <a:spLocks noChangeArrowheads="1"/>
          </p:cNvSpPr>
          <p:nvPr/>
        </p:nvSpPr>
        <p:spPr bwMode="auto">
          <a:xfrm>
            <a:off x="43529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2" name="Rectangle 431"/>
          <p:cNvSpPr>
            <a:spLocks noChangeArrowheads="1"/>
          </p:cNvSpPr>
          <p:nvPr/>
        </p:nvSpPr>
        <p:spPr bwMode="auto">
          <a:xfrm>
            <a:off x="479107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O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3" name="Rectangle 431"/>
          <p:cNvSpPr>
            <a:spLocks noChangeArrowheads="1"/>
          </p:cNvSpPr>
          <p:nvPr/>
        </p:nvSpPr>
        <p:spPr bwMode="auto">
          <a:xfrm>
            <a:off x="5229225" y="396240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3" name="Rectangle 431"/>
          <p:cNvSpPr>
            <a:spLocks noChangeArrowheads="1"/>
          </p:cNvSpPr>
          <p:nvPr/>
        </p:nvSpPr>
        <p:spPr bwMode="auto">
          <a:xfrm>
            <a:off x="26060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G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4" name="Rectangle 431"/>
          <p:cNvSpPr>
            <a:spLocks noChangeArrowheads="1"/>
          </p:cNvSpPr>
          <p:nvPr/>
        </p:nvSpPr>
        <p:spPr bwMode="auto">
          <a:xfrm>
            <a:off x="304800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E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6" name="Rectangle 431"/>
          <p:cNvSpPr>
            <a:spLocks noChangeArrowheads="1"/>
          </p:cNvSpPr>
          <p:nvPr/>
        </p:nvSpPr>
        <p:spPr bwMode="auto">
          <a:xfrm>
            <a:off x="34823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A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7" name="Rectangle 431"/>
          <p:cNvSpPr>
            <a:spLocks noChangeArrowheads="1"/>
          </p:cNvSpPr>
          <p:nvPr/>
        </p:nvSpPr>
        <p:spPr bwMode="auto">
          <a:xfrm>
            <a:off x="392430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R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8" name="Rectangle 431"/>
          <p:cNvSpPr>
            <a:spLocks noChangeArrowheads="1"/>
          </p:cNvSpPr>
          <p:nvPr/>
        </p:nvSpPr>
        <p:spPr bwMode="auto">
          <a:xfrm>
            <a:off x="43586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S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9" name="Rectangle 431"/>
          <p:cNvSpPr>
            <a:spLocks noChangeArrowheads="1"/>
          </p:cNvSpPr>
          <p:nvPr/>
        </p:nvSpPr>
        <p:spPr bwMode="auto">
          <a:xfrm>
            <a:off x="480060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T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0" name="Rectangle 431"/>
          <p:cNvSpPr>
            <a:spLocks noChangeArrowheads="1"/>
          </p:cNvSpPr>
          <p:nvPr/>
        </p:nvSpPr>
        <p:spPr bwMode="auto">
          <a:xfrm>
            <a:off x="52349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I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4" name="Rectangle 213"/>
          <p:cNvSpPr>
            <a:spLocks noChangeArrowheads="1"/>
          </p:cNvSpPr>
          <p:nvPr/>
        </p:nvSpPr>
        <p:spPr bwMode="auto">
          <a:xfrm>
            <a:off x="566928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C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27" name="Rectangle 431"/>
          <p:cNvSpPr>
            <a:spLocks noChangeArrowheads="1"/>
          </p:cNvSpPr>
          <p:nvPr/>
        </p:nvSpPr>
        <p:spPr bwMode="auto">
          <a:xfrm>
            <a:off x="6111240" y="5783580"/>
            <a:ext cx="440267" cy="457200"/>
          </a:xfrm>
          <a:prstGeom prst="rect">
            <a:avLst/>
          </a:prstGeom>
          <a:gradFill rotWithShape="1">
            <a:gsLst>
              <a:gs pos="0">
                <a:srgbClr val="FFFF66">
                  <a:alpha val="39000"/>
                </a:srgbClr>
              </a:gs>
              <a:gs pos="100000">
                <a:srgbClr val="FFFF66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  <a:latin typeface="Arial" charset="0"/>
              </a:rPr>
              <a:t>K</a:t>
            </a:r>
            <a:endParaRPr lang="en-US" sz="3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11" name="Tit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8915400" cy="838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normAutofit/>
            <a:scene3d>
              <a:camera prst="orthographicFront"/>
              <a:lightRig rig="freezing" dir="t"/>
            </a:scene3d>
          </a:bodyPr>
          <a:lstStyle/>
          <a:p>
            <a:r>
              <a:rPr lang="en-US" b="1" dirty="0" smtClean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50800" dist="50800" dir="5400000" algn="ctr" rotWithShape="0">
                    <a:schemeClr val="tx2">
                      <a:lumMod val="60000"/>
                      <a:lumOff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12. Complete the puzzle</a:t>
            </a:r>
            <a:endParaRPr lang="en-US" b="1" dirty="0">
              <a:ln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50800" dist="50800" dir="5400000" algn="ctr" rotWithShape="0">
                  <a:schemeClr val="tx2">
                    <a:lumMod val="60000"/>
                    <a:lumOff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4" name="Rectangle 223">
            <a:hlinkClick r:id="rId3" action="ppaction://hlinksldjump"/>
          </p:cNvPr>
          <p:cNvSpPr/>
          <p:nvPr/>
        </p:nvSpPr>
        <p:spPr>
          <a:xfrm>
            <a:off x="8153400" y="6400800"/>
            <a:ext cx="990600" cy="457200"/>
          </a:xfrm>
          <a:prstGeom prst="rect">
            <a:avLst/>
          </a:prstGeom>
          <a:solidFill>
            <a:srgbClr val="6600CC"/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0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0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0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5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5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0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0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5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0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8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0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5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8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0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0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5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0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3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8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0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0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3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5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8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0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5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8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0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3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5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0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3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5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8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0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3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5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8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8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0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5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8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9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0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5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8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1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0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3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4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5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8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0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1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5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6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216" grpId="0" animBg="1"/>
      <p:bldP spid="217" grpId="0" animBg="1"/>
      <p:bldP spid="218" grpId="0" animBg="1"/>
      <p:bldP spid="97" grpId="0" animBg="1"/>
      <p:bldP spid="105" grpId="0" animBg="1"/>
      <p:bldP spid="120" grpId="0" animBg="1"/>
      <p:bldP spid="128" grpId="0" animBg="1"/>
      <p:bldP spid="129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45" grpId="0" animBg="1"/>
      <p:bldP spid="147" grpId="0" animBg="1"/>
      <p:bldP spid="149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6" grpId="0" animBg="1"/>
      <p:bldP spid="167" grpId="0" animBg="1"/>
      <p:bldP spid="168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 animBg="1"/>
      <p:bldP spid="107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1" grpId="0" animBg="1"/>
      <p:bldP spid="123" grpId="0" animBg="1"/>
      <p:bldP spid="124" grpId="0" animBg="1"/>
      <p:bldP spid="125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26" grpId="0" animBg="1"/>
      <p:bldP spid="127" grpId="0" animBg="1"/>
      <p:bldP spid="198" grpId="0" animBg="1"/>
      <p:bldP spid="199" grpId="0" animBg="1"/>
      <p:bldP spid="200" grpId="0" animBg="1"/>
      <p:bldP spid="144" grpId="0" animBg="1"/>
      <p:bldP spid="148" grpId="0" animBg="1"/>
      <p:bldP spid="150" grpId="0" animBg="1"/>
      <p:bldP spid="165" grpId="0" animBg="1"/>
      <p:bldP spid="192" grpId="0" animBg="1"/>
      <p:bldP spid="205" grpId="0" animBg="1"/>
      <p:bldP spid="212" grpId="0" animBg="1"/>
      <p:bldP spid="213" grpId="0" animBg="1"/>
      <p:bldP spid="215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03" grpId="0" animBg="1"/>
      <p:bldP spid="204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4" grpId="0" animBg="1"/>
      <p:bldP spid="227" grpId="0" animBg="1"/>
      <p:bldP spid="2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 l="18750" t="20000" r="25000" b="14000"/>
          <a:stretch>
            <a:fillRect/>
          </a:stretch>
        </p:blipFill>
        <p:spPr bwMode="auto">
          <a:xfrm>
            <a:off x="0" y="0"/>
            <a:ext cx="93518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5226</TotalTime>
  <Words>841</Words>
  <Application>Microsoft Office PowerPoint</Application>
  <PresentationFormat>On-screen Show (4:3)</PresentationFormat>
  <Paragraphs>557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This protects your head and neck in an accident.</vt:lpstr>
      <vt:lpstr>3. The instruments are on this.</vt:lpstr>
      <vt:lpstr>4. You operate this when you park your car to stop it from moving.</vt:lpstr>
      <vt:lpstr>5. This is a middle pedal in a car.</vt:lpstr>
      <vt:lpstr>6. You can put your maps and documents in this: …….. compartment.</vt:lpstr>
      <vt:lpstr>PowerPoint Presentation</vt:lpstr>
      <vt:lpstr>8. This stops the sun from shining into your eyes. (2 words)</vt:lpstr>
      <vt:lpstr>9. You use this to change gear.</vt:lpstr>
      <vt:lpstr>12. Complete the puzzle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PCI</dc:creator>
  <cp:lastModifiedBy>Dang Le Phan Danh</cp:lastModifiedBy>
  <cp:revision>500</cp:revision>
  <dcterms:created xsi:type="dcterms:W3CDTF">2017-10-18T08:48:03Z</dcterms:created>
  <dcterms:modified xsi:type="dcterms:W3CDTF">2018-04-01T05:53:38Z</dcterms:modified>
</cp:coreProperties>
</file>